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2.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3.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theme/theme5.xml" ContentType="application/vnd.openxmlformats-officedocument.theme+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6.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5447" r:id="rId4"/>
    <p:sldMasterId id="2147485551" r:id="rId5"/>
    <p:sldMasterId id="2147485618" r:id="rId6"/>
    <p:sldMasterId id="2147485630" r:id="rId7"/>
    <p:sldMasterId id="2147485642" r:id="rId8"/>
    <p:sldMasterId id="2147485693" r:id="rId9"/>
    <p:sldMasterId id="2147485751" r:id="rId10"/>
  </p:sldMasterIdLst>
  <p:notesMasterIdLst>
    <p:notesMasterId r:id="rId35"/>
  </p:notesMasterIdLst>
  <p:handoutMasterIdLst>
    <p:handoutMasterId r:id="rId36"/>
  </p:handoutMasterIdLst>
  <p:sldIdLst>
    <p:sldId id="338" r:id="rId11"/>
    <p:sldId id="2147479553" r:id="rId12"/>
    <p:sldId id="2147483644" r:id="rId13"/>
    <p:sldId id="350" r:id="rId14"/>
    <p:sldId id="2147483567" r:id="rId15"/>
    <p:sldId id="2147483647" r:id="rId16"/>
    <p:sldId id="2147483570" r:id="rId17"/>
    <p:sldId id="276" r:id="rId18"/>
    <p:sldId id="268" r:id="rId19"/>
    <p:sldId id="259" r:id="rId20"/>
    <p:sldId id="362" r:id="rId21"/>
    <p:sldId id="309" r:id="rId22"/>
    <p:sldId id="281" r:id="rId23"/>
    <p:sldId id="274" r:id="rId24"/>
    <p:sldId id="263" r:id="rId25"/>
    <p:sldId id="262" r:id="rId26"/>
    <p:sldId id="258" r:id="rId27"/>
    <p:sldId id="265" r:id="rId28"/>
    <p:sldId id="270" r:id="rId29"/>
    <p:sldId id="275" r:id="rId30"/>
    <p:sldId id="256" r:id="rId31"/>
    <p:sldId id="273" r:id="rId32"/>
    <p:sldId id="257" r:id="rId33"/>
    <p:sldId id="2147483429"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Guidance - Keep Hidden" id="{E560BB2F-F425-2A44-A288-DF512A3A8A9C}">
          <p14:sldIdLst/>
        </p14:section>
        <p14:section name="MVP Summit 2025 - Dark" id="{453D4D08-5E2B-464D-9D0A-7AFCADD4BFB5}">
          <p14:sldIdLst>
            <p14:sldId id="338"/>
            <p14:sldId id="2147479553"/>
            <p14:sldId id="2147483644"/>
            <p14:sldId id="350"/>
            <p14:sldId id="2147483567"/>
            <p14:sldId id="2147483647"/>
            <p14:sldId id="2147483570"/>
            <p14:sldId id="276"/>
            <p14:sldId id="268"/>
            <p14:sldId id="259"/>
            <p14:sldId id="362"/>
            <p14:sldId id="309"/>
            <p14:sldId id="281"/>
            <p14:sldId id="274"/>
            <p14:sldId id="263"/>
            <p14:sldId id="262"/>
            <p14:sldId id="258"/>
            <p14:sldId id="265"/>
            <p14:sldId id="270"/>
            <p14:sldId id="275"/>
            <p14:sldId id="256"/>
            <p14:sldId id="273"/>
            <p14:sldId id="257"/>
            <p14:sldId id="21474834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E09F32-1635-2803-A261-2E39FAF395A3}" name="Chloe Mandell" initials="CM" userId="S::chloemandell@microsoft.com::e8a8552e-ac48-4caf-b6a9-d55c975fcac4" providerId="AD"/>
  <p188:author id="{6AFA61D8-796F-555E-A395-B33F90AAF99E}" name="Monica Lueder" initials="ML" userId="S::monical@microsoft.com::75969e72-ba9c-4e32-a4ac-c8f3aeff9ba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5E5"/>
    <a:srgbClr val="028DDF"/>
    <a:srgbClr val="142136"/>
    <a:srgbClr val="8F9BB1"/>
    <a:srgbClr val="2A446F"/>
    <a:srgbClr val="091F2C"/>
    <a:srgbClr val="0179D9"/>
    <a:srgbClr val="5E5E5E"/>
    <a:srgbClr val="0055A8"/>
    <a:srgbClr val="8C82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94D28B-D4D8-41CF-AEDB-DAA340A041CC}" v="33" dt="2025-04-10T04:35:32.9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38" autoAdjust="0"/>
    <p:restoredTop sz="77557" autoAdjust="0"/>
  </p:normalViewPr>
  <p:slideViewPr>
    <p:cSldViewPr snapToGrid="0">
      <p:cViewPr varScale="1">
        <p:scale>
          <a:sx n="68" d="100"/>
          <a:sy n="68" d="100"/>
        </p:scale>
        <p:origin x="196" y="2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viewProps" Target="viewProps.xml"/><Relationship Id="rId21" Type="http://schemas.openxmlformats.org/officeDocument/2006/relationships/slide" Target="slides/slide11.xml"/><Relationship Id="rId34" Type="http://schemas.openxmlformats.org/officeDocument/2006/relationships/slide" Target="slides/slide24.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awn Henry" userId="414a56b7-3bbc-4a02-bd4d-01ff330bd595" providerId="ADAL" clId="{8A94D28B-D4D8-41CF-AEDB-DAA340A041CC}"/>
    <pc:docChg chg="undo custSel addSld delSld modSld modSection">
      <pc:chgData name="Shawn Henry" userId="414a56b7-3bbc-4a02-bd4d-01ff330bd595" providerId="ADAL" clId="{8A94D28B-D4D8-41CF-AEDB-DAA340A041CC}" dt="2025-04-10T18:08:56.858" v="565"/>
      <pc:docMkLst>
        <pc:docMk/>
      </pc:docMkLst>
      <pc:sldChg chg="modSp mod">
        <pc:chgData name="Shawn Henry" userId="414a56b7-3bbc-4a02-bd4d-01ff330bd595" providerId="ADAL" clId="{8A94D28B-D4D8-41CF-AEDB-DAA340A041CC}" dt="2025-04-10T18:08:56.858" v="565"/>
        <pc:sldMkLst>
          <pc:docMk/>
          <pc:sldMk cId="1013168364" sldId="256"/>
        </pc:sldMkLst>
        <pc:spChg chg="mod">
          <ac:chgData name="Shawn Henry" userId="414a56b7-3bbc-4a02-bd4d-01ff330bd595" providerId="ADAL" clId="{8A94D28B-D4D8-41CF-AEDB-DAA340A041CC}" dt="2025-04-10T18:08:56.858" v="565"/>
          <ac:spMkLst>
            <pc:docMk/>
            <pc:sldMk cId="1013168364" sldId="256"/>
            <ac:spMk id="2" creationId="{40D2D954-1021-4F4A-0286-6EC9499C5169}"/>
          </ac:spMkLst>
        </pc:spChg>
      </pc:sldChg>
      <pc:sldChg chg="addSp delSp modSp add mod">
        <pc:chgData name="Shawn Henry" userId="414a56b7-3bbc-4a02-bd4d-01ff330bd595" providerId="ADAL" clId="{8A94D28B-D4D8-41CF-AEDB-DAA340A041CC}" dt="2025-04-10T04:35:37.945" v="553" actId="6549"/>
        <pc:sldMkLst>
          <pc:docMk/>
          <pc:sldMk cId="628899674" sldId="257"/>
        </pc:sldMkLst>
        <pc:spChg chg="add mod">
          <ac:chgData name="Shawn Henry" userId="414a56b7-3bbc-4a02-bd4d-01ff330bd595" providerId="ADAL" clId="{8A94D28B-D4D8-41CF-AEDB-DAA340A041CC}" dt="2025-04-10T04:25:24.550" v="386" actId="113"/>
          <ac:spMkLst>
            <pc:docMk/>
            <pc:sldMk cId="628899674" sldId="257"/>
            <ac:spMk id="2" creationId="{6B67E60F-66ED-04DB-47FC-8E5730E0A10E}"/>
          </ac:spMkLst>
        </pc:spChg>
        <pc:spChg chg="mod">
          <ac:chgData name="Shawn Henry" userId="414a56b7-3bbc-4a02-bd4d-01ff330bd595" providerId="ADAL" clId="{8A94D28B-D4D8-41CF-AEDB-DAA340A041CC}" dt="2025-04-10T04:19:10.246" v="126" actId="1076"/>
          <ac:spMkLst>
            <pc:docMk/>
            <pc:sldMk cId="628899674" sldId="257"/>
            <ac:spMk id="17" creationId="{37534B83-8277-156B-DA53-B4AECA58A227}"/>
          </ac:spMkLst>
        </pc:spChg>
        <pc:spChg chg="del">
          <ac:chgData name="Shawn Henry" userId="414a56b7-3bbc-4a02-bd4d-01ff330bd595" providerId="ADAL" clId="{8A94D28B-D4D8-41CF-AEDB-DAA340A041CC}" dt="2025-04-10T04:15:37.755" v="15" actId="478"/>
          <ac:spMkLst>
            <pc:docMk/>
            <pc:sldMk cId="628899674" sldId="257"/>
            <ac:spMk id="18" creationId="{33AE1081-1AE8-1870-1BCC-A5650DA1D22C}"/>
          </ac:spMkLst>
        </pc:spChg>
        <pc:spChg chg="del">
          <ac:chgData name="Shawn Henry" userId="414a56b7-3bbc-4a02-bd4d-01ff330bd595" providerId="ADAL" clId="{8A94D28B-D4D8-41CF-AEDB-DAA340A041CC}" dt="2025-04-10T04:15:33.848" v="13" actId="478"/>
          <ac:spMkLst>
            <pc:docMk/>
            <pc:sldMk cId="628899674" sldId="257"/>
            <ac:spMk id="33" creationId="{0FBEACF1-A13F-D3C4-7A8D-FCD4A3B80752}"/>
          </ac:spMkLst>
        </pc:spChg>
        <pc:spChg chg="del">
          <ac:chgData name="Shawn Henry" userId="414a56b7-3bbc-4a02-bd4d-01ff330bd595" providerId="ADAL" clId="{8A94D28B-D4D8-41CF-AEDB-DAA340A041CC}" dt="2025-04-10T04:15:36.384" v="14" actId="478"/>
          <ac:spMkLst>
            <pc:docMk/>
            <pc:sldMk cId="628899674" sldId="257"/>
            <ac:spMk id="34" creationId="{4E8D72E0-E7A8-CB03-A6C9-066FCC3ECB5C}"/>
          </ac:spMkLst>
        </pc:spChg>
        <pc:spChg chg="del">
          <ac:chgData name="Shawn Henry" userId="414a56b7-3bbc-4a02-bd4d-01ff330bd595" providerId="ADAL" clId="{8A94D28B-D4D8-41CF-AEDB-DAA340A041CC}" dt="2025-04-10T04:15:33.848" v="13" actId="478"/>
          <ac:spMkLst>
            <pc:docMk/>
            <pc:sldMk cId="628899674" sldId="257"/>
            <ac:spMk id="53" creationId="{4ECB29FB-BF3D-83E3-90C8-787C5224B01D}"/>
          </ac:spMkLst>
        </pc:spChg>
        <pc:spChg chg="del">
          <ac:chgData name="Shawn Henry" userId="414a56b7-3bbc-4a02-bd4d-01ff330bd595" providerId="ADAL" clId="{8A94D28B-D4D8-41CF-AEDB-DAA340A041CC}" dt="2025-04-10T04:15:33.848" v="13" actId="478"/>
          <ac:spMkLst>
            <pc:docMk/>
            <pc:sldMk cId="628899674" sldId="257"/>
            <ac:spMk id="58" creationId="{8562513A-0302-9A94-65D9-84E011094308}"/>
          </ac:spMkLst>
        </pc:spChg>
        <pc:spChg chg="del">
          <ac:chgData name="Shawn Henry" userId="414a56b7-3bbc-4a02-bd4d-01ff330bd595" providerId="ADAL" clId="{8A94D28B-D4D8-41CF-AEDB-DAA340A041CC}" dt="2025-04-10T04:15:33.848" v="13" actId="478"/>
          <ac:spMkLst>
            <pc:docMk/>
            <pc:sldMk cId="628899674" sldId="257"/>
            <ac:spMk id="59" creationId="{9B20D22B-4C62-67E9-2BDA-7EE081768AAC}"/>
          </ac:spMkLst>
        </pc:spChg>
        <pc:grpChg chg="del">
          <ac:chgData name="Shawn Henry" userId="414a56b7-3bbc-4a02-bd4d-01ff330bd595" providerId="ADAL" clId="{8A94D28B-D4D8-41CF-AEDB-DAA340A041CC}" dt="2025-04-10T04:15:33.848" v="13" actId="478"/>
          <ac:grpSpMkLst>
            <pc:docMk/>
            <pc:sldMk cId="628899674" sldId="257"/>
            <ac:grpSpMk id="11" creationId="{8FE56F4A-60C6-14C0-A88D-99CA18BA3EAC}"/>
          </ac:grpSpMkLst>
        </pc:grpChg>
        <pc:grpChg chg="del">
          <ac:chgData name="Shawn Henry" userId="414a56b7-3bbc-4a02-bd4d-01ff330bd595" providerId="ADAL" clId="{8A94D28B-D4D8-41CF-AEDB-DAA340A041CC}" dt="2025-04-10T04:15:33.848" v="13" actId="478"/>
          <ac:grpSpMkLst>
            <pc:docMk/>
            <pc:sldMk cId="628899674" sldId="257"/>
            <ac:grpSpMk id="19" creationId="{468427C4-6188-6463-1348-8F9C684DF2F1}"/>
          </ac:grpSpMkLst>
        </pc:grpChg>
        <pc:grpChg chg="del">
          <ac:chgData name="Shawn Henry" userId="414a56b7-3bbc-4a02-bd4d-01ff330bd595" providerId="ADAL" clId="{8A94D28B-D4D8-41CF-AEDB-DAA340A041CC}" dt="2025-04-10T04:15:33.848" v="13" actId="478"/>
          <ac:grpSpMkLst>
            <pc:docMk/>
            <pc:sldMk cId="628899674" sldId="257"/>
            <ac:grpSpMk id="25" creationId="{EBBB167F-8AD8-29E3-3A9D-E9310C5CEB51}"/>
          </ac:grpSpMkLst>
        </pc:grpChg>
        <pc:graphicFrameChg chg="add mod modGraphic">
          <ac:chgData name="Shawn Henry" userId="414a56b7-3bbc-4a02-bd4d-01ff330bd595" providerId="ADAL" clId="{8A94D28B-D4D8-41CF-AEDB-DAA340A041CC}" dt="2025-04-10T04:35:37.945" v="553" actId="6549"/>
          <ac:graphicFrameMkLst>
            <pc:docMk/>
            <pc:sldMk cId="628899674" sldId="257"/>
            <ac:graphicFrameMk id="3" creationId="{802CD05B-9D81-922F-AC85-533258C133BE}"/>
          </ac:graphicFrameMkLst>
        </pc:graphicFrameChg>
        <pc:graphicFrameChg chg="add mod modGraphic">
          <ac:chgData name="Shawn Henry" userId="414a56b7-3bbc-4a02-bd4d-01ff330bd595" providerId="ADAL" clId="{8A94D28B-D4D8-41CF-AEDB-DAA340A041CC}" dt="2025-04-10T04:18:47.001" v="124"/>
          <ac:graphicFrameMkLst>
            <pc:docMk/>
            <pc:sldMk cId="628899674" sldId="257"/>
            <ac:graphicFrameMk id="4" creationId="{59C471C5-DE85-B77D-2FCB-DA2990B3E8AA}"/>
          </ac:graphicFrameMkLst>
        </pc:graphicFrameChg>
        <pc:picChg chg="del">
          <ac:chgData name="Shawn Henry" userId="414a56b7-3bbc-4a02-bd4d-01ff330bd595" providerId="ADAL" clId="{8A94D28B-D4D8-41CF-AEDB-DAA340A041CC}" dt="2025-04-10T04:15:33.848" v="13" actId="478"/>
          <ac:picMkLst>
            <pc:docMk/>
            <pc:sldMk cId="628899674" sldId="257"/>
            <ac:picMk id="6" creationId="{304D36F2-59B7-FE2A-F40B-616EAF84A769}"/>
          </ac:picMkLst>
        </pc:picChg>
        <pc:picChg chg="del">
          <ac:chgData name="Shawn Henry" userId="414a56b7-3bbc-4a02-bd4d-01ff330bd595" providerId="ADAL" clId="{8A94D28B-D4D8-41CF-AEDB-DAA340A041CC}" dt="2025-04-10T04:15:33.848" v="13" actId="478"/>
          <ac:picMkLst>
            <pc:docMk/>
            <pc:sldMk cId="628899674" sldId="257"/>
            <ac:picMk id="7" creationId="{0C8D9A97-F7ED-684C-074C-592D7B3737E2}"/>
          </ac:picMkLst>
        </pc:picChg>
      </pc:sldChg>
      <pc:sldChg chg="del">
        <pc:chgData name="Shawn Henry" userId="414a56b7-3bbc-4a02-bd4d-01ff330bd595" providerId="ADAL" clId="{8A94D28B-D4D8-41CF-AEDB-DAA340A041CC}" dt="2025-04-10T04:08:10.970" v="4" actId="47"/>
        <pc:sldMkLst>
          <pc:docMk/>
          <pc:sldMk cId="3975101217" sldId="257"/>
        </pc:sldMkLst>
      </pc:sldChg>
      <pc:sldChg chg="del">
        <pc:chgData name="Shawn Henry" userId="414a56b7-3bbc-4a02-bd4d-01ff330bd595" providerId="ADAL" clId="{8A94D28B-D4D8-41CF-AEDB-DAA340A041CC}" dt="2025-04-10T04:10:30.996" v="8" actId="47"/>
        <pc:sldMkLst>
          <pc:docMk/>
          <pc:sldMk cId="3713310149" sldId="260"/>
        </pc:sldMkLst>
      </pc:sldChg>
      <pc:sldChg chg="del">
        <pc:chgData name="Shawn Henry" userId="414a56b7-3bbc-4a02-bd4d-01ff330bd595" providerId="ADAL" clId="{8A94D28B-D4D8-41CF-AEDB-DAA340A041CC}" dt="2025-04-10T04:08:12.330" v="5" actId="47"/>
        <pc:sldMkLst>
          <pc:docMk/>
          <pc:sldMk cId="3181820859" sldId="261"/>
        </pc:sldMkLst>
      </pc:sldChg>
      <pc:sldChg chg="del">
        <pc:chgData name="Shawn Henry" userId="414a56b7-3bbc-4a02-bd4d-01ff330bd595" providerId="ADAL" clId="{8A94D28B-D4D8-41CF-AEDB-DAA340A041CC}" dt="2025-04-10T04:08:08.165" v="2" actId="47"/>
        <pc:sldMkLst>
          <pc:docMk/>
          <pc:sldMk cId="4275001253" sldId="264"/>
        </pc:sldMkLst>
      </pc:sldChg>
      <pc:sldChg chg="modSp mod">
        <pc:chgData name="Shawn Henry" userId="414a56b7-3bbc-4a02-bd4d-01ff330bd595" providerId="ADAL" clId="{8A94D28B-D4D8-41CF-AEDB-DAA340A041CC}" dt="2025-04-10T18:08:52.884" v="563"/>
        <pc:sldMkLst>
          <pc:docMk/>
          <pc:sldMk cId="2754358311" sldId="265"/>
        </pc:sldMkLst>
        <pc:spChg chg="mod">
          <ac:chgData name="Shawn Henry" userId="414a56b7-3bbc-4a02-bd4d-01ff330bd595" providerId="ADAL" clId="{8A94D28B-D4D8-41CF-AEDB-DAA340A041CC}" dt="2025-04-10T18:08:52.884" v="563"/>
          <ac:spMkLst>
            <pc:docMk/>
            <pc:sldMk cId="2754358311" sldId="265"/>
            <ac:spMk id="2" creationId="{0B296A93-3F81-35EE-2F71-F5976ACC88AA}"/>
          </ac:spMkLst>
        </pc:spChg>
      </pc:sldChg>
      <pc:sldChg chg="del">
        <pc:chgData name="Shawn Henry" userId="414a56b7-3bbc-4a02-bd4d-01ff330bd595" providerId="ADAL" clId="{8A94D28B-D4D8-41CF-AEDB-DAA340A041CC}" dt="2025-04-10T04:06:48.990" v="0" actId="47"/>
        <pc:sldMkLst>
          <pc:docMk/>
          <pc:sldMk cId="1395635216" sldId="266"/>
        </pc:sldMkLst>
      </pc:sldChg>
      <pc:sldChg chg="del">
        <pc:chgData name="Shawn Henry" userId="414a56b7-3bbc-4a02-bd4d-01ff330bd595" providerId="ADAL" clId="{8A94D28B-D4D8-41CF-AEDB-DAA340A041CC}" dt="2025-04-10T04:08:09.740" v="3" actId="47"/>
        <pc:sldMkLst>
          <pc:docMk/>
          <pc:sldMk cId="655943089" sldId="267"/>
        </pc:sldMkLst>
      </pc:sldChg>
      <pc:sldChg chg="del">
        <pc:chgData name="Shawn Henry" userId="414a56b7-3bbc-4a02-bd4d-01ff330bd595" providerId="ADAL" clId="{8A94D28B-D4D8-41CF-AEDB-DAA340A041CC}" dt="2025-04-10T04:06:50.482" v="1" actId="47"/>
        <pc:sldMkLst>
          <pc:docMk/>
          <pc:sldMk cId="1792163778" sldId="269"/>
        </pc:sldMkLst>
      </pc:sldChg>
      <pc:sldChg chg="del">
        <pc:chgData name="Shawn Henry" userId="414a56b7-3bbc-4a02-bd4d-01ff330bd595" providerId="ADAL" clId="{8A94D28B-D4D8-41CF-AEDB-DAA340A041CC}" dt="2025-04-10T04:10:47.333" v="10" actId="47"/>
        <pc:sldMkLst>
          <pc:docMk/>
          <pc:sldMk cId="3859186486" sldId="271"/>
        </pc:sldMkLst>
      </pc:sldChg>
      <pc:sldChg chg="del">
        <pc:chgData name="Shawn Henry" userId="414a56b7-3bbc-4a02-bd4d-01ff330bd595" providerId="ADAL" clId="{8A94D28B-D4D8-41CF-AEDB-DAA340A041CC}" dt="2025-04-10T04:08:13.304" v="6" actId="47"/>
        <pc:sldMkLst>
          <pc:docMk/>
          <pc:sldMk cId="1756070368" sldId="272"/>
        </pc:sldMkLst>
      </pc:sldChg>
      <pc:sldChg chg="modSp mod">
        <pc:chgData name="Shawn Henry" userId="414a56b7-3bbc-4a02-bd4d-01ff330bd595" providerId="ADAL" clId="{8A94D28B-D4D8-41CF-AEDB-DAA340A041CC}" dt="2025-04-10T18:08:42.910" v="559"/>
        <pc:sldMkLst>
          <pc:docMk/>
          <pc:sldMk cId="142864149" sldId="276"/>
        </pc:sldMkLst>
        <pc:spChg chg="mod">
          <ac:chgData name="Shawn Henry" userId="414a56b7-3bbc-4a02-bd4d-01ff330bd595" providerId="ADAL" clId="{8A94D28B-D4D8-41CF-AEDB-DAA340A041CC}" dt="2025-04-10T18:08:42.910" v="559"/>
          <ac:spMkLst>
            <pc:docMk/>
            <pc:sldMk cId="142864149" sldId="276"/>
            <ac:spMk id="2" creationId="{A332FF72-6E3D-5027-7CFB-D809C3A32460}"/>
          </ac:spMkLst>
        </pc:spChg>
      </pc:sldChg>
      <pc:sldChg chg="del">
        <pc:chgData name="Shawn Henry" userId="414a56b7-3bbc-4a02-bd4d-01ff330bd595" providerId="ADAL" clId="{8A94D28B-D4D8-41CF-AEDB-DAA340A041CC}" dt="2025-04-10T04:16:03.598" v="45" actId="47"/>
        <pc:sldMkLst>
          <pc:docMk/>
          <pc:sldMk cId="4129859093" sldId="279"/>
        </pc:sldMkLst>
      </pc:sldChg>
      <pc:sldChg chg="del">
        <pc:chgData name="Shawn Henry" userId="414a56b7-3bbc-4a02-bd4d-01ff330bd595" providerId="ADAL" clId="{8A94D28B-D4D8-41CF-AEDB-DAA340A041CC}" dt="2025-04-10T04:15:08.693" v="11" actId="47"/>
        <pc:sldMkLst>
          <pc:docMk/>
          <pc:sldMk cId="1613033640" sldId="280"/>
        </pc:sldMkLst>
      </pc:sldChg>
      <pc:sldChg chg="modSp mod">
        <pc:chgData name="Shawn Henry" userId="414a56b7-3bbc-4a02-bd4d-01ff330bd595" providerId="ADAL" clId="{8A94D28B-D4D8-41CF-AEDB-DAA340A041CC}" dt="2025-04-10T18:08:49.090" v="561"/>
        <pc:sldMkLst>
          <pc:docMk/>
          <pc:sldMk cId="593023876" sldId="281"/>
        </pc:sldMkLst>
        <pc:spChg chg="mod">
          <ac:chgData name="Shawn Henry" userId="414a56b7-3bbc-4a02-bd4d-01ff330bd595" providerId="ADAL" clId="{8A94D28B-D4D8-41CF-AEDB-DAA340A041CC}" dt="2025-04-10T18:08:49.090" v="561"/>
          <ac:spMkLst>
            <pc:docMk/>
            <pc:sldMk cId="593023876" sldId="281"/>
            <ac:spMk id="2" creationId="{787DB03A-4757-6CD3-8A6C-9317A5199FA6}"/>
          </ac:spMkLst>
        </pc:spChg>
      </pc:sldChg>
      <pc:sldChg chg="del">
        <pc:chgData name="Shawn Henry" userId="414a56b7-3bbc-4a02-bd4d-01ff330bd595" providerId="ADAL" clId="{8A94D28B-D4D8-41CF-AEDB-DAA340A041CC}" dt="2025-04-10T04:09:01.215" v="7" actId="47"/>
        <pc:sldMkLst>
          <pc:docMk/>
          <pc:sldMk cId="1015351880" sldId="282"/>
        </pc:sldMkLst>
      </pc:sldChg>
      <pc:sldChg chg="modNotesTx">
        <pc:chgData name="Shawn Henry" userId="414a56b7-3bbc-4a02-bd4d-01ff330bd595" providerId="ADAL" clId="{8A94D28B-D4D8-41CF-AEDB-DAA340A041CC}" dt="2025-04-10T04:36:31.110" v="557" actId="20577"/>
        <pc:sldMkLst>
          <pc:docMk/>
          <pc:sldMk cId="1755194682" sldId="309"/>
        </pc:sldMkLst>
      </pc:sldChg>
      <pc:sldChg chg="modSp mod">
        <pc:chgData name="Shawn Henry" userId="414a56b7-3bbc-4a02-bd4d-01ff330bd595" providerId="ADAL" clId="{8A94D28B-D4D8-41CF-AEDB-DAA340A041CC}" dt="2025-04-10T04:36:01.213" v="554" actId="20577"/>
        <pc:sldMkLst>
          <pc:docMk/>
          <pc:sldMk cId="3224284345" sldId="2147479553"/>
        </pc:sldMkLst>
        <pc:spChg chg="mod">
          <ac:chgData name="Shawn Henry" userId="414a56b7-3bbc-4a02-bd4d-01ff330bd595" providerId="ADAL" clId="{8A94D28B-D4D8-41CF-AEDB-DAA340A041CC}" dt="2025-04-10T04:36:01.213" v="554" actId="20577"/>
          <ac:spMkLst>
            <pc:docMk/>
            <pc:sldMk cId="3224284345" sldId="2147479553"/>
            <ac:spMk id="4" creationId="{7F9F6F44-8BA9-5961-A532-1A953DB04AE3}"/>
          </ac:spMkLst>
        </pc:spChg>
      </pc:sldChg>
      <pc:sldChg chg="del">
        <pc:chgData name="Shawn Henry" userId="414a56b7-3bbc-4a02-bd4d-01ff330bd595" providerId="ADAL" clId="{8A94D28B-D4D8-41CF-AEDB-DAA340A041CC}" dt="2025-04-10T04:16:15.772" v="46" actId="47"/>
        <pc:sldMkLst>
          <pc:docMk/>
          <pc:sldMk cId="214254562" sldId="2147479570"/>
        </pc:sldMkLst>
      </pc:sldChg>
      <pc:sldChg chg="del">
        <pc:chgData name="Shawn Henry" userId="414a56b7-3bbc-4a02-bd4d-01ff330bd595" providerId="ADAL" clId="{8A94D28B-D4D8-41CF-AEDB-DAA340A041CC}" dt="2025-04-10T04:16:17.103" v="47" actId="47"/>
        <pc:sldMkLst>
          <pc:docMk/>
          <pc:sldMk cId="529703498" sldId="2147479593"/>
        </pc:sldMkLst>
      </pc:sldChg>
      <pc:sldChg chg="del">
        <pc:chgData name="Shawn Henry" userId="414a56b7-3bbc-4a02-bd4d-01ff330bd595" providerId="ADAL" clId="{8A94D28B-D4D8-41CF-AEDB-DAA340A041CC}" dt="2025-04-10T04:10:32.662" v="9" actId="47"/>
        <pc:sldMkLst>
          <pc:docMk/>
          <pc:sldMk cId="707511938" sldId="2147482600"/>
        </pc:sldMkLst>
      </pc:sldChg>
      <pc:sldChg chg="modNotesTx">
        <pc:chgData name="Shawn Henry" userId="414a56b7-3bbc-4a02-bd4d-01ff330bd595" providerId="ADAL" clId="{8A94D28B-D4D8-41CF-AEDB-DAA340A041CC}" dt="2025-04-10T04:36:11.748" v="555" actId="6549"/>
        <pc:sldMkLst>
          <pc:docMk/>
          <pc:sldMk cId="2079537761" sldId="2147483567"/>
        </pc:sldMkLst>
      </pc:sldChg>
      <pc:sldChg chg="modNotesTx">
        <pc:chgData name="Shawn Henry" userId="414a56b7-3bbc-4a02-bd4d-01ff330bd595" providerId="ADAL" clId="{8A94D28B-D4D8-41CF-AEDB-DAA340A041CC}" dt="2025-04-10T04:36:15.355" v="556" actId="6549"/>
        <pc:sldMkLst>
          <pc:docMk/>
          <pc:sldMk cId="3290372762" sldId="2147483647"/>
        </pc:sldMkLst>
      </pc:sldChg>
      <pc:sldMasterChg chg="delSldLayout">
        <pc:chgData name="Shawn Henry" userId="414a56b7-3bbc-4a02-bd4d-01ff330bd595" providerId="ADAL" clId="{8A94D28B-D4D8-41CF-AEDB-DAA340A041CC}" dt="2025-04-10T04:16:15.772" v="46" actId="47"/>
        <pc:sldMasterMkLst>
          <pc:docMk/>
          <pc:sldMasterMk cId="3418689686" sldId="2147485447"/>
        </pc:sldMasterMkLst>
        <pc:sldLayoutChg chg="del">
          <pc:chgData name="Shawn Henry" userId="414a56b7-3bbc-4a02-bd4d-01ff330bd595" providerId="ADAL" clId="{8A94D28B-D4D8-41CF-AEDB-DAA340A041CC}" dt="2025-04-10T04:16:15.772" v="46" actId="47"/>
          <pc:sldLayoutMkLst>
            <pc:docMk/>
            <pc:sldMasterMk cId="3418689686" sldId="2147485447"/>
            <pc:sldLayoutMk cId="1158964037" sldId="2147485616"/>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3847929571665841E-2"/>
          <c:y val="9.5421623067075356E-2"/>
          <c:w val="0.90322663915656221"/>
          <c:h val="0.80608238151560152"/>
        </c:manualLayout>
      </c:layout>
      <c:barChart>
        <c:barDir val="col"/>
        <c:grouping val="clustered"/>
        <c:varyColors val="0"/>
        <c:ser>
          <c:idx val="0"/>
          <c:order val="0"/>
          <c:tx>
            <c:strRef>
              <c:f>Sheet1!$B$1</c:f>
              <c:strCache>
                <c:ptCount val="1"/>
                <c:pt idx="0">
                  <c:v>Model-based Agents</c:v>
                </c:pt>
              </c:strCache>
            </c:strRef>
          </c:tx>
          <c:spPr>
            <a:solidFill>
              <a:srgbClr val="394952"/>
            </a:solidFill>
            <a:ln>
              <a:noFill/>
            </a:ln>
            <a:effectLst/>
          </c:spPr>
          <c:invertIfNegative val="0"/>
          <c:dPt>
            <c:idx val="0"/>
            <c:invertIfNegative val="0"/>
            <c:bubble3D val="0"/>
            <c:spPr>
              <a:solidFill>
                <a:srgbClr val="5A616E"/>
              </a:solidFill>
              <a:ln>
                <a:noFill/>
              </a:ln>
              <a:effectLst/>
            </c:spPr>
            <c:extLst>
              <c:ext xmlns:c16="http://schemas.microsoft.com/office/drawing/2014/chart" uri="{C3380CC4-5D6E-409C-BE32-E72D297353CC}">
                <c16:uniqueId val="{00000008-BA62-7A41-A84C-0A46F6B2B0B4}"/>
              </c:ext>
            </c:extLst>
          </c:dPt>
          <c:cat>
            <c:strRef>
              <c:f>Sheet1!$A$2</c:f>
              <c:strCache>
                <c:ptCount val="1"/>
                <c:pt idx="0">
                  <c:v>WebArena Benchmark (by CMU)</c:v>
                </c:pt>
              </c:strCache>
            </c:strRef>
          </c:cat>
          <c:val>
            <c:numRef>
              <c:f>Sheet1!$B$2</c:f>
              <c:numCache>
                <c:formatCode>General</c:formatCode>
                <c:ptCount val="1"/>
                <c:pt idx="0">
                  <c:v>4.4000000000000004</c:v>
                </c:pt>
              </c:numCache>
            </c:numRef>
          </c:val>
          <c:extLst>
            <c:ext xmlns:c16="http://schemas.microsoft.com/office/drawing/2014/chart" uri="{C3380CC4-5D6E-409C-BE32-E72D297353CC}">
              <c16:uniqueId val="{00000000-BA62-7A41-A84C-0A46F6B2B0B4}"/>
            </c:ext>
          </c:extLst>
        </c:ser>
        <c:ser>
          <c:idx val="1"/>
          <c:order val="1"/>
          <c:tx>
            <c:strRef>
              <c:f>Sheet1!$C$1</c:f>
              <c:strCache>
                <c:ptCount val="1"/>
                <c:pt idx="0">
                  <c:v>Monolithic Agents</c:v>
                </c:pt>
              </c:strCache>
            </c:strRef>
          </c:tx>
          <c:spPr>
            <a:solidFill>
              <a:srgbClr val="5A616E"/>
            </a:solidFill>
            <a:ln>
              <a:noFill/>
            </a:ln>
            <a:effectLst/>
          </c:spPr>
          <c:invertIfNegative val="0"/>
          <c:dPt>
            <c:idx val="0"/>
            <c:invertIfNegative val="0"/>
            <c:bubble3D val="0"/>
            <c:spPr>
              <a:solidFill>
                <a:srgbClr val="959AA3"/>
              </a:solidFill>
              <a:ln>
                <a:noFill/>
              </a:ln>
              <a:effectLst/>
            </c:spPr>
            <c:extLst>
              <c:ext xmlns:c16="http://schemas.microsoft.com/office/drawing/2014/chart" uri="{C3380CC4-5D6E-409C-BE32-E72D297353CC}">
                <c16:uniqueId val="{00000007-BA62-7A41-A84C-0A46F6B2B0B4}"/>
              </c:ext>
            </c:extLst>
          </c:dPt>
          <c:cat>
            <c:strRef>
              <c:f>Sheet1!$A$2</c:f>
              <c:strCache>
                <c:ptCount val="1"/>
                <c:pt idx="0">
                  <c:v>WebArena Benchmark (by CMU)</c:v>
                </c:pt>
              </c:strCache>
            </c:strRef>
          </c:cat>
          <c:val>
            <c:numRef>
              <c:f>Sheet1!$C$2</c:f>
              <c:numCache>
                <c:formatCode>General</c:formatCode>
                <c:ptCount val="1"/>
                <c:pt idx="0">
                  <c:v>14.7</c:v>
                </c:pt>
              </c:numCache>
            </c:numRef>
          </c:val>
          <c:extLst>
            <c:ext xmlns:c16="http://schemas.microsoft.com/office/drawing/2014/chart" uri="{C3380CC4-5D6E-409C-BE32-E72D297353CC}">
              <c16:uniqueId val="{00000001-BA62-7A41-A84C-0A46F6B2B0B4}"/>
            </c:ext>
          </c:extLst>
        </c:ser>
        <c:ser>
          <c:idx val="2"/>
          <c:order val="2"/>
          <c:tx>
            <c:strRef>
              <c:f>Sheet1!$D$1</c:f>
              <c:strCache>
                <c:ptCount val="1"/>
                <c:pt idx="0">
                  <c:v>Multi-agents (Magnetic-1)</c:v>
                </c:pt>
              </c:strCache>
            </c:strRef>
          </c:tx>
          <c:spPr>
            <a:solidFill>
              <a:srgbClr val="959AA3"/>
            </a:solidFill>
            <a:ln>
              <a:noFill/>
            </a:ln>
            <a:effectLst/>
          </c:spPr>
          <c:invertIfNegative val="0"/>
          <c:dPt>
            <c:idx val="0"/>
            <c:invertIfNegative val="0"/>
            <c:bubble3D val="0"/>
            <c:spPr>
              <a:solidFill>
                <a:srgbClr val="ABB0B5"/>
              </a:solidFill>
              <a:ln>
                <a:noFill/>
              </a:ln>
              <a:effectLst/>
            </c:spPr>
            <c:extLst>
              <c:ext xmlns:c16="http://schemas.microsoft.com/office/drawing/2014/chart" uri="{C3380CC4-5D6E-409C-BE32-E72D297353CC}">
                <c16:uniqueId val="{00000006-BA62-7A41-A84C-0A46F6B2B0B4}"/>
              </c:ext>
            </c:extLst>
          </c:dPt>
          <c:cat>
            <c:strRef>
              <c:f>Sheet1!$A$2</c:f>
              <c:strCache>
                <c:ptCount val="1"/>
                <c:pt idx="0">
                  <c:v>WebArena Benchmark (by CMU)</c:v>
                </c:pt>
              </c:strCache>
            </c:strRef>
          </c:cat>
          <c:val>
            <c:numRef>
              <c:f>Sheet1!$D$2</c:f>
              <c:numCache>
                <c:formatCode>General</c:formatCode>
                <c:ptCount val="1"/>
                <c:pt idx="0">
                  <c:v>32</c:v>
                </c:pt>
              </c:numCache>
            </c:numRef>
          </c:val>
          <c:extLst>
            <c:ext xmlns:c16="http://schemas.microsoft.com/office/drawing/2014/chart" uri="{C3380CC4-5D6E-409C-BE32-E72D297353CC}">
              <c16:uniqueId val="{00000002-BA62-7A41-A84C-0A46F6B2B0B4}"/>
            </c:ext>
          </c:extLst>
        </c:ser>
        <c:ser>
          <c:idx val="3"/>
          <c:order val="3"/>
          <c:tx>
            <c:strRef>
              <c:f>Sheet1!$E$1</c:f>
              <c:strCache>
                <c:ptCount val="1"/>
                <c:pt idx="0">
                  <c:v>Multi-agents + HIL</c:v>
                </c:pt>
              </c:strCache>
            </c:strRef>
          </c:tx>
          <c:spPr>
            <a:solidFill>
              <a:schemeClr val="accent4"/>
            </a:solidFill>
            <a:ln>
              <a:noFill/>
            </a:ln>
            <a:effectLst/>
          </c:spPr>
          <c:invertIfNegative val="0"/>
          <c:dPt>
            <c:idx val="0"/>
            <c:invertIfNegative val="0"/>
            <c:bubble3D val="0"/>
            <c:spPr>
              <a:gradFill flip="none" rotWithShape="1">
                <a:gsLst>
                  <a:gs pos="0">
                    <a:srgbClr val="FFA38B"/>
                  </a:gs>
                  <a:gs pos="98000">
                    <a:srgbClr val="D59ED7"/>
                  </a:gs>
                </a:gsLst>
                <a:path path="circle">
                  <a:fillToRect l="100000" t="100000"/>
                </a:path>
                <a:tileRect r="-100000" b="-100000"/>
              </a:gradFill>
              <a:ln>
                <a:noFill/>
              </a:ln>
              <a:effectLst/>
            </c:spPr>
            <c:extLst>
              <c:ext xmlns:c16="http://schemas.microsoft.com/office/drawing/2014/chart" uri="{C3380CC4-5D6E-409C-BE32-E72D297353CC}">
                <c16:uniqueId val="{00000005-BA62-7A41-A84C-0A46F6B2B0B4}"/>
              </c:ext>
            </c:extLst>
          </c:dPt>
          <c:cat>
            <c:strRef>
              <c:f>Sheet1!$A$2</c:f>
              <c:strCache>
                <c:ptCount val="1"/>
                <c:pt idx="0">
                  <c:v>WebArena Benchmark (by CMU)</c:v>
                </c:pt>
              </c:strCache>
            </c:strRef>
          </c:cat>
          <c:val>
            <c:numRef>
              <c:f>Sheet1!$E$2</c:f>
              <c:numCache>
                <c:formatCode>General</c:formatCode>
                <c:ptCount val="1"/>
                <c:pt idx="0">
                  <c:v>66</c:v>
                </c:pt>
              </c:numCache>
            </c:numRef>
          </c:val>
          <c:extLst>
            <c:ext xmlns:c16="http://schemas.microsoft.com/office/drawing/2014/chart" uri="{C3380CC4-5D6E-409C-BE32-E72D297353CC}">
              <c16:uniqueId val="{00000003-BA62-7A41-A84C-0A46F6B2B0B4}"/>
            </c:ext>
          </c:extLst>
        </c:ser>
        <c:ser>
          <c:idx val="4"/>
          <c:order val="4"/>
          <c:tx>
            <c:strRef>
              <c:f>Sheet1!$F$1</c:f>
              <c:strCache>
                <c:ptCount val="1"/>
                <c:pt idx="0">
                  <c:v>Human</c:v>
                </c:pt>
              </c:strCache>
            </c:strRef>
          </c:tx>
          <c:spPr>
            <a:gradFill flip="none" rotWithShape="1">
              <a:gsLst>
                <a:gs pos="0">
                  <a:srgbClr val="FF5C39"/>
                </a:gs>
                <a:gs pos="99000">
                  <a:srgbClr val="C03BC4"/>
                </a:gs>
              </a:gsLst>
              <a:path path="circle">
                <a:fillToRect t="100000" r="100000"/>
              </a:path>
              <a:tileRect l="-100000" b="-100000"/>
            </a:gradFill>
            <a:ln>
              <a:noFill/>
            </a:ln>
            <a:effectLst/>
          </c:spPr>
          <c:invertIfNegative val="0"/>
          <c:cat>
            <c:strRef>
              <c:f>Sheet1!$A$2</c:f>
              <c:strCache>
                <c:ptCount val="1"/>
                <c:pt idx="0">
                  <c:v>WebArena Benchmark (by CMU)</c:v>
                </c:pt>
              </c:strCache>
            </c:strRef>
          </c:cat>
          <c:val>
            <c:numRef>
              <c:f>Sheet1!$F$2</c:f>
              <c:numCache>
                <c:formatCode>General</c:formatCode>
                <c:ptCount val="1"/>
                <c:pt idx="0">
                  <c:v>78</c:v>
                </c:pt>
              </c:numCache>
            </c:numRef>
          </c:val>
          <c:extLst>
            <c:ext xmlns:c16="http://schemas.microsoft.com/office/drawing/2014/chart" uri="{C3380CC4-5D6E-409C-BE32-E72D297353CC}">
              <c16:uniqueId val="{00000004-BA62-7A41-A84C-0A46F6B2B0B4}"/>
            </c:ext>
          </c:extLst>
        </c:ser>
        <c:dLbls>
          <c:showLegendKey val="0"/>
          <c:showVal val="0"/>
          <c:showCatName val="0"/>
          <c:showSerName val="0"/>
          <c:showPercent val="0"/>
          <c:showBubbleSize val="0"/>
        </c:dLbls>
        <c:gapWidth val="219"/>
        <c:overlap val="-27"/>
        <c:axId val="68734687"/>
        <c:axId val="68412863"/>
      </c:barChart>
      <c:catAx>
        <c:axId val="687346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400" b="0" i="0" u="none" strike="noStrike" kern="1200" baseline="0">
                <a:solidFill>
                  <a:schemeClr val="tx1">
                    <a:lumMod val="65000"/>
                    <a:lumOff val="35000"/>
                  </a:schemeClr>
                </a:solidFill>
                <a:latin typeface="+mn-lt"/>
                <a:ea typeface="+mn-ea"/>
                <a:cs typeface="+mn-cs"/>
              </a:defRPr>
            </a:pPr>
            <a:endParaRPr lang="en-US"/>
          </a:p>
        </c:txPr>
        <c:crossAx val="68412863"/>
        <c:crosses val="autoZero"/>
        <c:auto val="1"/>
        <c:lblAlgn val="ctr"/>
        <c:lblOffset val="100"/>
        <c:noMultiLvlLbl val="0"/>
      </c:catAx>
      <c:valAx>
        <c:axId val="68412863"/>
        <c:scaling>
          <c:orientation val="minMax"/>
        </c:scaling>
        <c:delete val="0"/>
        <c:axPos val="l"/>
        <c:title>
          <c:tx>
            <c:rich>
              <a:bodyPr rot="-5400000" spcFirstLastPara="1" vertOverflow="ellipsis" vert="horz" wrap="square" anchor="ctr" anchorCtr="1"/>
              <a:lstStyle/>
              <a:p>
                <a:pPr algn="ctr" rtl="0">
                  <a:defRPr lang="ja-JP" sz="1400" b="0" i="0" u="none" strike="noStrike" kern="1200" baseline="0">
                    <a:solidFill>
                      <a:srgbClr val="FFFFFF">
                        <a:lumMod val="65000"/>
                        <a:lumOff val="35000"/>
                      </a:srgbClr>
                    </a:solidFill>
                    <a:latin typeface="+mn-lt"/>
                    <a:ea typeface="+mn-ea"/>
                    <a:cs typeface="+mn-cs"/>
                  </a:defRPr>
                </a:pPr>
                <a:r>
                  <a:rPr lang="en-US" sz="1400" b="0" i="0" u="none" strike="noStrike" kern="1200" baseline="0">
                    <a:solidFill>
                      <a:srgbClr val="FFFFFF">
                        <a:lumMod val="65000"/>
                        <a:lumOff val="35000"/>
                      </a:srgbClr>
                    </a:solidFill>
                    <a:latin typeface="+mn-lt"/>
                    <a:ea typeface="+mn-ea"/>
                    <a:cs typeface="+mn-cs"/>
                  </a:rPr>
                  <a:t>Task Completion Rates</a:t>
                </a:r>
              </a:p>
            </c:rich>
          </c:tx>
          <c:layout>
            <c:manualLayout>
              <c:xMode val="edge"/>
              <c:yMode val="edge"/>
              <c:x val="9.400313652197647E-3"/>
              <c:y val="0.34949979395301467"/>
            </c:manualLayout>
          </c:layout>
          <c:overlay val="0"/>
          <c:spPr>
            <a:noFill/>
            <a:ln>
              <a:noFill/>
            </a:ln>
            <a:effectLst/>
          </c:spPr>
          <c:txPr>
            <a:bodyPr rot="-5400000" spcFirstLastPara="1" vertOverflow="ellipsis" vert="horz" wrap="square" anchor="ctr" anchorCtr="1"/>
            <a:lstStyle/>
            <a:p>
              <a:pPr algn="ctr" rtl="0">
                <a:defRPr lang="ja-JP" sz="1400" b="0" i="0" u="none" strike="noStrike" kern="1200" baseline="0">
                  <a:solidFill>
                    <a:srgbClr val="FFFFFF">
                      <a:lumMod val="65000"/>
                      <a:lumOff val="35000"/>
                    </a:srgb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crossAx val="68734687"/>
        <c:crosses val="autoZero"/>
        <c:crossBetween val="between"/>
      </c:valAx>
      <c:spPr>
        <a:noFill/>
        <a:ln w="25400">
          <a:noFill/>
        </a:ln>
        <a:effectLst/>
      </c:spPr>
    </c:plotArea>
    <c:legend>
      <c:legendPos val="t"/>
      <c:overlay val="0"/>
      <c:spPr>
        <a:noFill/>
        <a:ln>
          <a:noFill/>
        </a:ln>
        <a:effectLst/>
      </c:spPr>
      <c:txPr>
        <a:bodyPr rot="0" spcFirstLastPara="1" vertOverflow="ellipsis" vert="horz" wrap="square" anchor="ctr" anchorCtr="1"/>
        <a:lstStyle/>
        <a:p>
          <a:pPr>
            <a:defRPr lang="ja-JP"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lang="ja-JP" sz="2128" b="1" i="0" u="none" strike="noStrike" kern="1200" baseline="0">
                <a:solidFill>
                  <a:schemeClr val="bg1"/>
                </a:solidFill>
                <a:latin typeface="+mn-lt"/>
                <a:ea typeface="+mn-ea"/>
                <a:cs typeface="+mn-cs"/>
              </a:defRPr>
            </a:pPr>
            <a:r>
              <a:rPr lang="en-CA">
                <a:solidFill>
                  <a:schemeClr val="bg1"/>
                </a:solidFill>
              </a:rPr>
              <a:t>Safeguard Performance</a:t>
            </a:r>
          </a:p>
        </c:rich>
      </c:tx>
      <c:layout>
        <c:manualLayout>
          <c:xMode val="edge"/>
          <c:yMode val="edge"/>
          <c:x val="0.32930386542884105"/>
          <c:y val="3.2075057291688247E-2"/>
        </c:manualLayout>
      </c:layout>
      <c:overlay val="0"/>
      <c:spPr>
        <a:noFill/>
        <a:ln>
          <a:noFill/>
        </a:ln>
        <a:effectLst/>
      </c:spPr>
      <c:txPr>
        <a:bodyPr rot="0" spcFirstLastPara="1" vertOverflow="ellipsis" vert="horz" wrap="square" anchor="ctr" anchorCtr="1"/>
        <a:lstStyle/>
        <a:p>
          <a:pPr>
            <a:defRPr lang="ja-JP" sz="2128" b="1" i="0" u="none" strike="noStrike" kern="1200" baseline="0">
              <a:solidFill>
                <a:schemeClr val="bg1"/>
              </a:solidFill>
              <a:latin typeface="+mn-lt"/>
              <a:ea typeface="+mn-ea"/>
              <a:cs typeface="+mn-cs"/>
            </a:defRPr>
          </a:pPr>
          <a:endParaRPr lang="en-US"/>
        </a:p>
      </c:txPr>
    </c:title>
    <c:autoTitleDeleted val="0"/>
    <c:plotArea>
      <c:layout>
        <c:manualLayout>
          <c:layoutTarget val="inner"/>
          <c:xMode val="edge"/>
          <c:yMode val="edge"/>
          <c:x val="0.14122424828338254"/>
          <c:y val="0.16125072003116336"/>
          <c:w val="0.83591588222569058"/>
          <c:h val="0.63146567264378872"/>
        </c:manualLayout>
      </c:layout>
      <c:barChart>
        <c:barDir val="col"/>
        <c:grouping val="clustered"/>
        <c:varyColors val="0"/>
        <c:ser>
          <c:idx val="0"/>
          <c:order val="0"/>
          <c:tx>
            <c:strRef>
              <c:f>Sheet1!$B$1</c:f>
              <c:strCache>
                <c:ptCount val="1"/>
                <c:pt idx="0">
                  <c:v>Multi-GPT4</c:v>
                </c:pt>
              </c:strCache>
            </c:strRef>
          </c:tx>
          <c:spPr>
            <a:solidFill>
              <a:srgbClr val="FB914D"/>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lang="ja-JP"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F1</c:v>
                </c:pt>
                <c:pt idx="1">
                  <c:v>Recall</c:v>
                </c:pt>
              </c:strCache>
            </c:strRef>
          </c:cat>
          <c:val>
            <c:numRef>
              <c:f>Sheet1!$B$2:$B$3</c:f>
              <c:numCache>
                <c:formatCode>0.00%</c:formatCode>
                <c:ptCount val="2"/>
                <c:pt idx="0" formatCode="0%">
                  <c:v>0.96</c:v>
                </c:pt>
                <c:pt idx="1">
                  <c:v>0.98</c:v>
                </c:pt>
              </c:numCache>
            </c:numRef>
          </c:val>
          <c:extLst>
            <c:ext xmlns:c16="http://schemas.microsoft.com/office/drawing/2014/chart" uri="{C3380CC4-5D6E-409C-BE32-E72D297353CC}">
              <c16:uniqueId val="{00000000-BBA7-4CFB-9629-972B738B1289}"/>
            </c:ext>
          </c:extLst>
        </c:ser>
        <c:ser>
          <c:idx val="1"/>
          <c:order val="1"/>
          <c:tx>
            <c:strRef>
              <c:f>Sheet1!$C$1</c:f>
              <c:strCache>
                <c:ptCount val="1"/>
                <c:pt idx="0">
                  <c:v>Single-GPT4</c:v>
                </c:pt>
              </c:strCache>
            </c:strRef>
          </c:tx>
          <c:spPr>
            <a:solidFill>
              <a:srgbClr val="306FCF"/>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lang="ja-JP"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F1</c:v>
                </c:pt>
                <c:pt idx="1">
                  <c:v>Recall</c:v>
                </c:pt>
              </c:strCache>
            </c:strRef>
          </c:cat>
          <c:val>
            <c:numRef>
              <c:f>Sheet1!$C$2:$C$3</c:f>
              <c:numCache>
                <c:formatCode>0.00%</c:formatCode>
                <c:ptCount val="2"/>
                <c:pt idx="0">
                  <c:v>0.88</c:v>
                </c:pt>
                <c:pt idx="1">
                  <c:v>0.78</c:v>
                </c:pt>
              </c:numCache>
            </c:numRef>
          </c:val>
          <c:extLst>
            <c:ext xmlns:c16="http://schemas.microsoft.com/office/drawing/2014/chart" uri="{C3380CC4-5D6E-409C-BE32-E72D297353CC}">
              <c16:uniqueId val="{00000001-BBA7-4CFB-9629-972B738B1289}"/>
            </c:ext>
          </c:extLst>
        </c:ser>
        <c:ser>
          <c:idx val="2"/>
          <c:order val="2"/>
          <c:tx>
            <c:strRef>
              <c:f>Sheet1!$D$1</c:f>
              <c:strCache>
                <c:ptCount val="1"/>
                <c:pt idx="0">
                  <c:v>Multi-GPT3.5</c:v>
                </c:pt>
              </c:strCache>
            </c:strRef>
          </c:tx>
          <c:spPr>
            <a:solidFill>
              <a:srgbClr val="6067C9"/>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lang="ja-JP"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F1</c:v>
                </c:pt>
                <c:pt idx="1">
                  <c:v>Recall</c:v>
                </c:pt>
              </c:strCache>
            </c:strRef>
          </c:cat>
          <c:val>
            <c:numRef>
              <c:f>Sheet1!$D$2:$D$3</c:f>
              <c:numCache>
                <c:formatCode>0.00%</c:formatCode>
                <c:ptCount val="2"/>
                <c:pt idx="0">
                  <c:v>0.83</c:v>
                </c:pt>
                <c:pt idx="1">
                  <c:v>0.72</c:v>
                </c:pt>
              </c:numCache>
            </c:numRef>
          </c:val>
          <c:extLst>
            <c:ext xmlns:c16="http://schemas.microsoft.com/office/drawing/2014/chart" uri="{C3380CC4-5D6E-409C-BE32-E72D297353CC}">
              <c16:uniqueId val="{00000002-BBA7-4CFB-9629-972B738B1289}"/>
            </c:ext>
          </c:extLst>
        </c:ser>
        <c:ser>
          <c:idx val="3"/>
          <c:order val="3"/>
          <c:tx>
            <c:strRef>
              <c:f>Sheet1!$E$1</c:f>
              <c:strCache>
                <c:ptCount val="1"/>
                <c:pt idx="0">
                  <c:v>Single-GPT3.5</c:v>
                </c:pt>
              </c:strCache>
            </c:strRef>
          </c:tx>
          <c:spPr>
            <a:solidFill>
              <a:srgbClr val="9F6AAC"/>
            </a:soli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anchor="ctr" anchorCtr="1"/>
              <a:lstStyle/>
              <a:p>
                <a:pPr>
                  <a:defRPr lang="ja-JP" sz="1197"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F1</c:v>
                </c:pt>
                <c:pt idx="1">
                  <c:v>Recall</c:v>
                </c:pt>
              </c:strCache>
            </c:strRef>
          </c:cat>
          <c:val>
            <c:numRef>
              <c:f>Sheet1!$E$2:$E$3</c:f>
              <c:numCache>
                <c:formatCode>0.00%</c:formatCode>
                <c:ptCount val="2"/>
                <c:pt idx="0">
                  <c:v>0.48</c:v>
                </c:pt>
                <c:pt idx="1">
                  <c:v>0.32</c:v>
                </c:pt>
              </c:numCache>
            </c:numRef>
          </c:val>
          <c:extLst>
            <c:ext xmlns:c16="http://schemas.microsoft.com/office/drawing/2014/chart" uri="{C3380CC4-5D6E-409C-BE32-E72D297353CC}">
              <c16:uniqueId val="{00000003-BBA7-4CFB-9629-972B738B1289}"/>
            </c:ext>
          </c:extLst>
        </c:ser>
        <c:dLbls>
          <c:dLblPos val="outEnd"/>
          <c:showLegendKey val="0"/>
          <c:showVal val="1"/>
          <c:showCatName val="0"/>
          <c:showSerName val="0"/>
          <c:showPercent val="0"/>
          <c:showBubbleSize val="0"/>
        </c:dLbls>
        <c:gapWidth val="100"/>
        <c:overlap val="-24"/>
        <c:axId val="853625295"/>
        <c:axId val="853632975"/>
      </c:barChart>
      <c:catAx>
        <c:axId val="853625295"/>
        <c:scaling>
          <c:orientation val="minMax"/>
        </c:scaling>
        <c:delete val="0"/>
        <c:axPos val="b"/>
        <c:title>
          <c:tx>
            <c:rich>
              <a:bodyPr rot="0" spcFirstLastPara="1" vertOverflow="ellipsis" vert="horz" wrap="square" anchor="ctr" anchorCtr="1"/>
              <a:lstStyle/>
              <a:p>
                <a:pPr>
                  <a:defRPr lang="ja-JP" sz="1197" b="0" i="0" u="none" strike="noStrike" kern="1200" baseline="0">
                    <a:solidFill>
                      <a:schemeClr val="bg1"/>
                    </a:solidFill>
                    <a:latin typeface="+mn-lt"/>
                    <a:ea typeface="+mn-ea"/>
                    <a:cs typeface="+mn-cs"/>
                  </a:defRPr>
                </a:pPr>
                <a:r>
                  <a:rPr lang="en-CA">
                    <a:solidFill>
                      <a:schemeClr val="bg1"/>
                    </a:solidFill>
                  </a:rPr>
                  <a:t>Metrics</a:t>
                </a:r>
              </a:p>
            </c:rich>
          </c:tx>
          <c:overlay val="0"/>
          <c:spPr>
            <a:noFill/>
            <a:ln>
              <a:noFill/>
            </a:ln>
            <a:effectLst/>
          </c:spPr>
          <c:txPr>
            <a:bodyPr rot="0" spcFirstLastPara="1" vertOverflow="ellipsis" vert="horz" wrap="square" anchor="ctr" anchorCtr="1"/>
            <a:lstStyle/>
            <a:p>
              <a:pPr>
                <a:defRPr lang="ja-JP" sz="1197" b="0" i="0" u="none" strike="noStrike" kern="1200" baseline="0">
                  <a:solidFill>
                    <a:schemeClr val="bg1"/>
                  </a:solidFill>
                  <a:latin typeface="+mn-lt"/>
                  <a:ea typeface="+mn-ea"/>
                  <a:cs typeface="+mn-cs"/>
                </a:defRPr>
              </a:pPr>
              <a:endParaRPr lang="en-US"/>
            </a:p>
          </c:txPr>
        </c:title>
        <c:numFmt formatCode="General" sourceLinked="1"/>
        <c:majorTickMark val="out"/>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lang="ja-JP" sz="1197" b="0" i="0" u="none" strike="noStrike" kern="1200" baseline="0">
                <a:solidFill>
                  <a:schemeClr val="bg1"/>
                </a:solidFill>
                <a:latin typeface="+mn-lt"/>
                <a:ea typeface="+mn-ea"/>
                <a:cs typeface="+mn-cs"/>
              </a:defRPr>
            </a:pPr>
            <a:endParaRPr lang="en-US"/>
          </a:p>
        </c:txPr>
        <c:crossAx val="853632975"/>
        <c:crosses val="autoZero"/>
        <c:auto val="1"/>
        <c:lblAlgn val="ctr"/>
        <c:lblOffset val="100"/>
        <c:noMultiLvlLbl val="0"/>
      </c:catAx>
      <c:valAx>
        <c:axId val="853632975"/>
        <c:scaling>
          <c:orientation val="minMax"/>
          <c:max val="1"/>
        </c:scaling>
        <c:delete val="0"/>
        <c:axPos val="l"/>
        <c:title>
          <c:tx>
            <c:rich>
              <a:bodyPr rot="-5400000" spcFirstLastPara="1" vertOverflow="ellipsis" vert="horz" wrap="square" anchor="ctr" anchorCtr="1"/>
              <a:lstStyle/>
              <a:p>
                <a:pPr>
                  <a:defRPr lang="ja-JP" sz="1197" b="0" i="0" u="none" strike="noStrike" kern="1200" baseline="0">
                    <a:solidFill>
                      <a:schemeClr val="bg1"/>
                    </a:solidFill>
                    <a:latin typeface="+mn-lt"/>
                    <a:ea typeface="+mn-ea"/>
                    <a:cs typeface="+mn-cs"/>
                  </a:defRPr>
                </a:pPr>
                <a:r>
                  <a:rPr lang="en-CA">
                    <a:solidFill>
                      <a:schemeClr val="bg1"/>
                    </a:solidFill>
                  </a:rPr>
                  <a:t>Percentage (%)</a:t>
                </a:r>
              </a:p>
            </c:rich>
          </c:tx>
          <c:overlay val="0"/>
          <c:spPr>
            <a:noFill/>
            <a:ln>
              <a:noFill/>
            </a:ln>
            <a:effectLst/>
          </c:spPr>
          <c:txPr>
            <a:bodyPr rot="-5400000" spcFirstLastPara="1" vertOverflow="ellipsis" vert="horz" wrap="square" anchor="ctr" anchorCtr="1"/>
            <a:lstStyle/>
            <a:p>
              <a:pPr>
                <a:defRPr lang="ja-JP" sz="1197" b="0" i="0" u="none" strike="noStrike" kern="1200" baseline="0">
                  <a:solidFill>
                    <a:schemeClr val="bg1"/>
                  </a:solidFill>
                  <a:latin typeface="+mn-lt"/>
                  <a:ea typeface="+mn-ea"/>
                  <a:cs typeface="+mn-cs"/>
                </a:defRPr>
              </a:pPr>
              <a:endParaRPr lang="en-US"/>
            </a:p>
          </c:txPr>
        </c:title>
        <c:numFmt formatCode="0%" sourceLinked="1"/>
        <c:majorTickMark val="out"/>
        <c:minorTickMark val="none"/>
        <c:tickLblPos val="nextTo"/>
        <c:spPr>
          <a:noFill/>
          <a:ln>
            <a:noFill/>
          </a:ln>
          <a:effectLst/>
        </c:spPr>
        <c:txPr>
          <a:bodyPr rot="-60000000" spcFirstLastPara="1" vertOverflow="ellipsis" vert="horz" wrap="square" anchor="ctr" anchorCtr="1"/>
          <a:lstStyle/>
          <a:p>
            <a:pPr>
              <a:defRPr lang="ja-JP" sz="1197" b="0" i="0" u="none" strike="noStrike" kern="1200" baseline="0">
                <a:solidFill>
                  <a:schemeClr val="bg1"/>
                </a:solidFill>
                <a:latin typeface="+mn-lt"/>
                <a:ea typeface="+mn-ea"/>
                <a:cs typeface="+mn-cs"/>
              </a:defRPr>
            </a:pPr>
            <a:endParaRPr lang="en-US"/>
          </a:p>
        </c:txPr>
        <c:crossAx val="85362529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lang="ja-JP"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tx1"/>
          </a:solidFill>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6246EF-58B0-304F-B5ED-59E402A01A3E}" type="datetime8">
              <a:rPr lang="en-US" smtClean="0">
                <a:latin typeface="Segoe UI" pitchFamily="34" charset="0"/>
              </a:rPr>
              <a:t>4/10/2025 11:08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2D91FF38-03BF-E345-8DFA-92A7B1D66F0D}" type="datetime8">
              <a:rPr lang="en-US" smtClean="0"/>
              <a:t>4/10/2025 11:08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EE038A8-048E-4EA5-B8AC-B2B64E60557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9516588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3F67C-FEFC-65A1-F943-66E04FD6AD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CFE8AE-5566-E1B8-C35E-2C30E774D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44B7C6-6280-9128-5875-7325F497A6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3F9692-4D2E-E847-0174-D7AA5F5628F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9C1B0D-3430-4D03-BAC5-F48BEACC17C0}" type="slidenum">
              <a:rPr kumimoji="0" lang="en-SG"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SG"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4344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8551F-199F-0E64-37D6-51E0CE885C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E5ECF2-1E45-1711-1FE3-12B155A68E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1CE177-1297-1609-71E8-99429481A69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C223077-33D3-1E41-1916-FF64DEC3F3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0840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17EF9-144C-E469-8DB0-632C96A5E2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F74428-76F2-2261-5A43-954620E744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33FFE8-7843-B457-6CEB-667D4B2C5D8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5A485D-8326-A88D-0A58-FE46BC71823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607617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689D2-D7A1-7CE8-0B80-D3A7996DC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B3927C-515A-318F-A662-57C0945521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365CBB-1791-3267-412D-13B683C9DC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38060E-4764-188F-BBC4-7D67B33769C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4D8AA1C-7BEB-4025-AFE5-588D514004B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05454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02AAA-212E-D9D6-85C8-79471CAF7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95F7DF-BF29-8536-8E41-928BB57DA4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C8ECE5-FD3E-F0FB-666F-3A466378E5D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5982C37-F404-CF9A-84C1-B04B761A92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8150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CEF33-D699-EE27-9FBD-EA165A36C8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B55EF-0E2A-7519-1EC8-42AA1980D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F66D4E-DE20-BEE1-47E5-3AC13EC2873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921115-E802-81E3-9D76-0C5D2EDAE49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91797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F26FC-8753-A8C0-AF5B-D0FFEBCBE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B25035-5645-5D30-04E0-DDB999C914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EE0C23-6751-2A31-C065-37F1BD5BE33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0AA5192-DD17-290F-F5BD-5E1680A8121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21231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F024A-0DAB-FB41-17B8-CA98E65475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E55628-F73B-301F-015B-E7E98BC20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9A85C3-2BDF-C869-0E70-FCBFB23E5E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EF0712-476A-09C1-EEFF-8CFFFB5C9F6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77825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334FD-B16F-192B-B3B4-0DAD7A2341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7ED82E-636D-DCD3-3CB6-F5791F2753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33D0EF-412E-0A92-E32D-9DEAA7FAA2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CD097F3-0F18-0181-6A2D-883D3664D03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78788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2C7AEF-765D-4F32-F2B1-44C201FD01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ABC907-28AB-5B5B-8705-A2C50B97AE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B405E-C98C-29FD-80EB-ECACDA117E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E27DDE-74DF-BE67-21FB-BFA674C084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72868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83128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E281F-8A87-F4CA-CB52-8EEFE695A6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A7223C-BD5B-FB28-02A4-25EE1A4FD0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7CA557-697E-3A25-4D28-EA73549E4FA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D5A05BF-EDB5-50C8-CAB1-356D214D185B}"/>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13E07126-AABB-23FC-27E6-BFA7F308D7C8}"/>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B8E67C-4888-B4CA-34BB-DED4D83F7A80}"/>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4/10/2025 11:08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7D709590-BD2E-75AF-A704-4EA00DC445D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83571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DF1EC-7A55-7626-9178-423A5C89A7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61724B-E775-CDC1-3ACF-56E7D2301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749D55-C598-B470-169B-CFFFB73FB0F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B377F35F-8730-EF24-BF8E-5FA244B29EFA}"/>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31E42FC7-1D49-8C79-2977-40377CA9C33B}"/>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DDCAD29-5A04-B69C-556C-AC46C7E2876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4/10/2025 11:08 AM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B18D92EC-7856-98B5-1A79-762BF145689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28060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05259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8F005-EB3F-543B-F817-E9D7B75B7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1F186-9C4A-9B82-D6EF-BE15FA261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FD897-67FA-CB85-90D5-A7D5AC7FBB2D}"/>
              </a:ext>
            </a:extLst>
          </p:cNvPr>
          <p:cNvSpPr>
            <a:spLocks noGrp="1"/>
          </p:cNvSpPr>
          <p:nvPr>
            <p:ph type="body" idx="1"/>
          </p:nvPr>
        </p:nvSpPr>
        <p:spPr/>
        <p:txBody>
          <a:bodyPr/>
          <a:lstStyle/>
          <a:p>
            <a:pPr marL="0" marR="0">
              <a:lnSpc>
                <a:spcPct val="116000"/>
              </a:lnSpc>
              <a:spcAft>
                <a:spcPts val="800"/>
              </a:spcAft>
            </a:pPr>
            <a:endParaRPr lang="en-US" dirty="0"/>
          </a:p>
        </p:txBody>
      </p:sp>
      <p:sp>
        <p:nvSpPr>
          <p:cNvPr id="4" name="Slide Number Placeholder 3">
            <a:extLst>
              <a:ext uri="{FF2B5EF4-FFF2-40B4-BE49-F238E27FC236}">
                <a16:creationId xmlns:a16="http://schemas.microsoft.com/office/drawing/2014/main" id="{77BA7CF0-EAC2-1D80-19C0-A4659BD6EF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D11E-78A1-4371-8C07-5658FEA821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7258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15D82-1A35-A230-69A2-51772B0C5C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D3190D-B8BF-4420-2BA7-4C6AF9B6E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1CF465-74AE-1FC8-7D6C-71F74876698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989BE4B-E68B-BFE3-F06E-040F7183BC6B}"/>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5" name="Footer Placeholder 4">
            <a:extLst>
              <a:ext uri="{FF2B5EF4-FFF2-40B4-BE49-F238E27FC236}">
                <a16:creationId xmlns:a16="http://schemas.microsoft.com/office/drawing/2014/main" id="{E5856CE2-ADB7-6D08-B351-5411B2D564E6}"/>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Text" pitchFamily="2" charset="0"/>
                <a:ea typeface="Segoe UI" pitchFamily="34" charset="0"/>
                <a:cs typeface="Segoe Sans Text" pitchFamily="2"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2D7F8B1-D0A7-81F8-62CF-E5111ABBAD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11:08 AM</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
        <p:nvSpPr>
          <p:cNvPr id="7" name="Slide Number Placeholder 6">
            <a:extLst>
              <a:ext uri="{FF2B5EF4-FFF2-40B4-BE49-F238E27FC236}">
                <a16:creationId xmlns:a16="http://schemas.microsoft.com/office/drawing/2014/main" id="{C6659DAE-7848-F8F5-91E6-6A0D2AC6F0E1}"/>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5931467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64A6B-192D-0C2B-EE6C-32A98B2F12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ACBACB-AAFF-4276-B02C-018AF274B5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87843-A39B-4231-83A4-06E68349EDBF}"/>
              </a:ext>
            </a:extLst>
          </p:cNvPr>
          <p:cNvSpPr>
            <a:spLocks noGrp="1"/>
          </p:cNvSpPr>
          <p:nvPr>
            <p:ph type="body" idx="1"/>
          </p:nvPr>
        </p:nvSpPr>
        <p:spPr/>
        <p:txBody>
          <a:bodyPr/>
          <a:lstStyle/>
          <a:p>
            <a:pPr>
              <a:lnSpc>
                <a:spcPct val="107000"/>
              </a:lnSpc>
              <a:spcAft>
                <a:spcPts val="800"/>
              </a:spcAft>
            </a:pPr>
            <a:endParaRPr lang="en-US"/>
          </a:p>
        </p:txBody>
      </p:sp>
      <p:sp>
        <p:nvSpPr>
          <p:cNvPr id="4" name="Header Placeholder 3">
            <a:extLst>
              <a:ext uri="{FF2B5EF4-FFF2-40B4-BE49-F238E27FC236}">
                <a16:creationId xmlns:a16="http://schemas.microsoft.com/office/drawing/2014/main" id="{4972CBC5-A68F-1CA8-5ED5-06C0BB69097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175A345-E4E2-C272-F2A8-5D7879190523}"/>
              </a:ext>
            </a:extLst>
          </p:cNvPr>
          <p:cNvSpPr>
            <a:spLocks noGrp="1"/>
          </p:cNvSpPr>
          <p:nvPr>
            <p:ph type="ftr" sz="quarter" idx="4"/>
          </p:nvPr>
        </p:nvSpPr>
        <p:spPr/>
        <p:txBody>
          <a:bodyPr/>
          <a:lstStyle/>
          <a:p>
            <a:pPr marL="571500" marR="0" lvl="0" indent="0" algn="l" defTabSz="948835"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B653D5-A0CC-B47F-49BC-B0969AB4052B}"/>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4/10/2025 11:08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F812C77-3055-A6E8-DF2B-B2D417018E99}"/>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39824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67EC4-763F-EF84-962D-861F321D62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589B81-2957-BA7F-E20E-B332B3059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C6F9CF-E9E9-1269-CF91-9BC169559AB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56A7353-1EDD-695F-90DF-D21BBAC45F1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08886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E42788-819A-7FB4-44CE-E471D93D58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72E39-9C1A-1831-0658-F878A05F3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8AEE4D7-F3A8-FC83-C2D0-36253931E3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A3EA640-17CE-995D-33CC-D4E0AFA8193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F6DDD9-3C40-4FBD-A8C6-BFADC52A32D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782730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472D1-FDC8-280B-0130-02547D2C4A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87E543-4041-A264-78D8-DC32B0E4D2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F402A6-92FE-4EAC-0F52-0FCE12E12D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C061254-F9F9-FF17-E03D-7D08C3BDC008}"/>
              </a:ext>
            </a:extLst>
          </p:cNvPr>
          <p:cNvSpPr>
            <a:spLocks noGrp="1"/>
          </p:cNvSpPr>
          <p:nvPr>
            <p:ph type="sldNum" sz="quarter" idx="5"/>
          </p:nvPr>
        </p:nvSpPr>
        <p:spPr/>
        <p:txBody>
          <a:bodyPr/>
          <a:lstStyle/>
          <a:p>
            <a:pPr marL="0" marR="0" lvl="0" indent="0" algn="r" defTabSz="931042" rtl="0" eaLnBrk="1" fontAlgn="auto" latinLnBrk="0" hangingPunct="1">
              <a:lnSpc>
                <a:spcPct val="100000"/>
              </a:lnSpc>
              <a:spcBef>
                <a:spcPts val="0"/>
              </a:spcBef>
              <a:spcAft>
                <a:spcPts val="0"/>
              </a:spcAft>
              <a:buClrTx/>
              <a:buSzTx/>
              <a:buFontTx/>
              <a:buNone/>
              <a:tabLst/>
              <a:defRPr/>
            </a:pPr>
            <a:fld id="{0E6E6B97-433E-4144-BA66-6B9B350662C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0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1466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6989B-F39B-46FF-87C3-B5FE3671D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B716BC-F1CB-4444-20DE-9D471751F5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9FC35-BF99-DA60-66E9-4362DA13C2A5}"/>
              </a:ext>
            </a:extLst>
          </p:cNvPr>
          <p:cNvSpPr>
            <a:spLocks noGrp="1"/>
          </p:cNvSpPr>
          <p:nvPr>
            <p:ph type="body" idx="1"/>
          </p:nvPr>
        </p:nvSpPr>
        <p:spPr/>
        <p:txBody>
          <a:bodyPr/>
          <a:lstStyle/>
          <a:p>
            <a:pPr marL="0" marR="0">
              <a:lnSpc>
                <a:spcPct val="107000"/>
              </a:lnSpc>
              <a:spcAft>
                <a:spcPts val="800"/>
              </a:spcAft>
            </a:pPr>
            <a:endParaRPr lang="en-US"/>
          </a:p>
        </p:txBody>
      </p:sp>
      <p:sp>
        <p:nvSpPr>
          <p:cNvPr id="4" name="Slide Number Placeholder 3">
            <a:extLst>
              <a:ext uri="{FF2B5EF4-FFF2-40B4-BE49-F238E27FC236}">
                <a16:creationId xmlns:a16="http://schemas.microsoft.com/office/drawing/2014/main" id="{5CB9B5AC-CD42-67AB-972D-C58AD26B4627}"/>
              </a:ext>
            </a:extLst>
          </p:cNvPr>
          <p:cNvSpPr>
            <a:spLocks noGrp="1"/>
          </p:cNvSpPr>
          <p:nvPr>
            <p:ph type="sldNum" sz="quarter" idx="5"/>
          </p:nvPr>
        </p:nvSpPr>
        <p:spPr/>
        <p:txBody>
          <a:bodyPr/>
          <a:lstStyle/>
          <a:p>
            <a:pPr marL="0" marR="0" lvl="0" indent="0" algn="r" defTabSz="474574" rtl="0" eaLnBrk="1" fontAlgn="auto" latinLnBrk="0" hangingPunct="1">
              <a:lnSpc>
                <a:spcPct val="100000"/>
              </a:lnSpc>
              <a:spcBef>
                <a:spcPts val="0"/>
              </a:spcBef>
              <a:spcAft>
                <a:spcPts val="0"/>
              </a:spcAft>
              <a:buClrTx/>
              <a:buSzTx/>
              <a:buFontTx/>
              <a:buNone/>
              <a:tabLst/>
              <a:defRPr/>
            </a:pPr>
            <a:fld id="{C250D6DD-4B7B-423C-8873-EA6B55767AE2}"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r" defTabSz="4745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510171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e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8.jpe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5.xml"/><Relationship Id="rId4" Type="http://schemas.openxmlformats.org/officeDocument/2006/relationships/image" Target="../media/image24.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5.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4" Type="http://schemas.openxmlformats.org/officeDocument/2006/relationships/image" Target="../media/image18.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5.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5.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41.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2.png"/><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Master" Target="../slideMasters/slideMaster6.xml"/><Relationship Id="rId5" Type="http://schemas.microsoft.com/office/2007/relationships/hdphoto" Target="../media/hdphoto4.wdp"/><Relationship Id="rId4" Type="http://schemas.openxmlformats.org/officeDocument/2006/relationships/image" Target="../media/image45.png"/></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6.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6.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6.jpe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7.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6.jpeg"/><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18.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7.xml"/><Relationship Id="rId4" Type="http://schemas.openxmlformats.org/officeDocument/2006/relationships/image" Target="../media/image24.jpeg"/></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7.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7.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7.xml"/><Relationship Id="rId4" Type="http://schemas.openxmlformats.org/officeDocument/2006/relationships/image" Target="../media/image18.jpeg"/></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7.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7.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4.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 Id="rId4" Type="http://schemas.microsoft.com/office/2007/relationships/hdphoto" Target="../media/hdphoto3.wdp"/></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eg"/><Relationship Id="rId1" Type="http://schemas.openxmlformats.org/officeDocument/2006/relationships/slideMaster" Target="../slideMasters/slideMaster2.xml"/><Relationship Id="rId4" Type="http://schemas.microsoft.com/office/2007/relationships/hdphoto" Target="../media/hdphoto2.wdp"/></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 Id="rId4" Type="http://schemas.openxmlformats.org/officeDocument/2006/relationships/image" Target="../media/image24.jpe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18.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2.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quare photo 2">
    <p:bg>
      <p:bgPr>
        <a:solidFill>
          <a:schemeClr val="bg1"/>
        </a:solidFill>
        <a:effectLst/>
      </p:bgPr>
    </p:bg>
    <p:spTree>
      <p:nvGrpSpPr>
        <p:cNvPr id="1" name=""/>
        <p:cNvGrpSpPr/>
        <p:nvPr/>
      </p:nvGrpSpPr>
      <p:grpSpPr>
        <a:xfrm>
          <a:off x="0" y="0"/>
          <a:ext cx="0" cy="0"/>
          <a:chOff x="0" y="0"/>
          <a:chExt cx="0" cy="0"/>
        </a:xfrm>
      </p:grpSpPr>
      <p:pic>
        <p:nvPicPr>
          <p:cNvPr id="8" name="Picture 7" descr="A screenshot of a computer&#10;&#10;Description automatically generated">
            <a:extLst>
              <a:ext uri="{FF2B5EF4-FFF2-40B4-BE49-F238E27FC236}">
                <a16:creationId xmlns:a16="http://schemas.microsoft.com/office/drawing/2014/main" id="{A2A5B059-F83B-111F-BB03-181A4EA8FEF6}"/>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46624" y="1956391"/>
            <a:ext cx="7445375" cy="249162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17984"/>
            <a:ext cx="4167887" cy="615553"/>
          </a:xfrm>
        </p:spPr>
        <p:txBody>
          <a:bodyPr anchor="b" anchorCtr="0">
            <a:spAutoFit/>
          </a:bodyPr>
          <a:lstStyle>
            <a:lvl1pPr>
              <a:defRPr sz="4000">
                <a:solidFill>
                  <a:schemeClr val="tx2"/>
                </a:solidFill>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553998"/>
          </a:xfrm>
          <a:noFill/>
        </p:spPr>
        <p:txBody>
          <a:bodyPr wrap="square" lIns="0" tIns="0" rIns="0" bIns="0">
            <a:spAutoFit/>
          </a:bodyPr>
          <a:lstStyle>
            <a:lvl1pPr marL="0" indent="0">
              <a:spcBef>
                <a:spcPts val="0"/>
              </a:spcBef>
              <a:buNone/>
              <a:defRPr sz="1800" spc="0" baseline="0">
                <a:solidFill>
                  <a:schemeClr val="tx2"/>
                </a:solidFill>
                <a:latin typeface="+mn-lt"/>
                <a:cs typeface="Segoe UI" panose="020B0502040204020203" pitchFamily="34" charset="0"/>
              </a:defRPr>
            </a:lvl1pPr>
          </a:lstStyle>
          <a:p>
            <a:r>
              <a:rPr lang="en-US"/>
              <a:t>Speaker name(s)</a:t>
            </a:r>
          </a:p>
          <a:p>
            <a:r>
              <a:rPr lang="en-US"/>
              <a:t>Session date</a:t>
            </a:r>
          </a:p>
        </p:txBody>
      </p:sp>
      <p:pic>
        <p:nvPicPr>
          <p:cNvPr id="7" name="MS logo gray - EMF" descr="Microsoft logo, gray text version">
            <a:extLst>
              <a:ext uri="{FF2B5EF4-FFF2-40B4-BE49-F238E27FC236}">
                <a16:creationId xmlns:a16="http://schemas.microsoft.com/office/drawing/2014/main" id="{D4D1E6E7-6980-34C8-5B50-9BC3D2B8E20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11" name="TextBox 10">
            <a:extLst>
              <a:ext uri="{FF2B5EF4-FFF2-40B4-BE49-F238E27FC236}">
                <a16:creationId xmlns:a16="http://schemas.microsoft.com/office/drawing/2014/main" id="{FEBA55F5-606B-A9CD-BCF6-522EB1AA00A9}"/>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latin typeface="+mj-lt"/>
              </a:rPr>
              <a:t>MVP Summit 2025</a:t>
            </a:r>
          </a:p>
        </p:txBody>
      </p:sp>
      <p:cxnSp>
        <p:nvCxnSpPr>
          <p:cNvPr id="13" name="Straight Connector 12">
            <a:extLst>
              <a:ext uri="{FF2B5EF4-FFF2-40B4-BE49-F238E27FC236}">
                <a16:creationId xmlns:a16="http://schemas.microsoft.com/office/drawing/2014/main" id="{AA13C45F-EBE1-2B1E-B744-B69A4920E5F1}"/>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8D67A33E-6631-6B33-03C7-858AB958E84B}"/>
              </a:ext>
            </a:extLst>
          </p:cNvPr>
          <p:cNvSpPr>
            <a:spLocks noGrp="1" noRot="1" noMove="1" noResize="1" noEditPoints="1" noAdjustHandles="1" noChangeArrowheads="1" noChangeShapeType="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6519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
        <p:nvSpPr>
          <p:cNvPr id="4" name="Footer Placeholder 4">
            <a:extLst>
              <a:ext uri="{FF2B5EF4-FFF2-40B4-BE49-F238E27FC236}">
                <a16:creationId xmlns:a16="http://schemas.microsoft.com/office/drawing/2014/main" id="{13E019F4-2E29-1464-1267-3756BCFC4DD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411506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758925"/>
            <a:ext cx="3182027" cy="533697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758925"/>
            <a:ext cx="6667500" cy="5336976"/>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C77F7849-2024-A9C3-580A-CCA10539878A}"/>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3" name="Footer Placeholder 4">
            <a:extLst>
              <a:ext uri="{FF2B5EF4-FFF2-40B4-BE49-F238E27FC236}">
                <a16:creationId xmlns:a16="http://schemas.microsoft.com/office/drawing/2014/main" id="{93D4E1D4-712A-CEB2-3681-4F53C435C6D8}"/>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2" name="Footer Placeholder 4">
            <a:extLst>
              <a:ext uri="{FF2B5EF4-FFF2-40B4-BE49-F238E27FC236}">
                <a16:creationId xmlns:a16="http://schemas.microsoft.com/office/drawing/2014/main" id="{F4EEBA80-E8E1-B7D3-BF00-D2BEA3BA6B85}"/>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2" name="Footer Placeholder 4">
            <a:extLst>
              <a:ext uri="{FF2B5EF4-FFF2-40B4-BE49-F238E27FC236}">
                <a16:creationId xmlns:a16="http://schemas.microsoft.com/office/drawing/2014/main" id="{E145CAB7-E64F-C55A-578B-83431246FB66}"/>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5" name="Footer Placeholder 4">
            <a:extLst>
              <a:ext uri="{FF2B5EF4-FFF2-40B4-BE49-F238E27FC236}">
                <a16:creationId xmlns:a16="http://schemas.microsoft.com/office/drawing/2014/main" id="{1DCF1D6A-DCE8-0E3B-C2E0-F71AF5DF2F7E}"/>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Footer Placeholder 4">
            <a:extLst>
              <a:ext uri="{FF2B5EF4-FFF2-40B4-BE49-F238E27FC236}">
                <a16:creationId xmlns:a16="http://schemas.microsoft.com/office/drawing/2014/main" id="{6EF4C0BB-6358-C7B1-A2E3-4ACEDD84D3D8}"/>
              </a:ext>
            </a:extLst>
          </p:cNvPr>
          <p:cNvSpPr>
            <a:spLocks noGrp="1"/>
          </p:cNvSpPr>
          <p:nvPr>
            <p:ph type="ftr" sz="quarter" idx="3"/>
          </p:nvPr>
        </p:nvSpPr>
        <p:spPr>
          <a:xfrm>
            <a:off x="589281" y="6518788"/>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ank you - Dark">
    <p:bg>
      <p:bgPr>
        <a:solidFill>
          <a:schemeClr val="bg1"/>
        </a:solidFill>
        <a:effectLst/>
      </p:bgPr>
    </p:bg>
    <p:spTree>
      <p:nvGrpSpPr>
        <p:cNvPr id="1" name=""/>
        <p:cNvGrpSpPr/>
        <p:nvPr/>
      </p:nvGrpSpPr>
      <p:grpSpPr>
        <a:xfrm>
          <a:off x="0" y="0"/>
          <a:ext cx="0" cy="0"/>
          <a:chOff x="0" y="0"/>
          <a:chExt cx="0" cy="0"/>
        </a:xfrm>
      </p:grpSpPr>
      <p:pic>
        <p:nvPicPr>
          <p:cNvPr id="6" name="Picture 5" descr="A cartoon of a city&#10;&#10;Description automatically generated">
            <a:extLst>
              <a:ext uri="{FF2B5EF4-FFF2-40B4-BE49-F238E27FC236}">
                <a16:creationId xmlns:a16="http://schemas.microsoft.com/office/drawing/2014/main" id="{8E2F09A1-A72B-97B8-BB3A-F8ABEF32AD65}"/>
              </a:ext>
            </a:extLst>
          </p:cNvPr>
          <p:cNvPicPr>
            <a:picLocks noChangeAspect="1"/>
          </p:cNvPicPr>
          <p:nvPr userDrawn="1"/>
        </p:nvPicPr>
        <p:blipFill>
          <a:blip r:embed="rId2"/>
          <a:srcRect l="16495" t="28046" r="13420" b="23296"/>
          <a:stretch/>
        </p:blipFill>
        <p:spPr>
          <a:xfrm>
            <a:off x="0" y="0"/>
            <a:ext cx="12192000" cy="6858000"/>
          </a:xfrm>
          <a:prstGeom prst="rect">
            <a:avLst/>
          </a:prstGeom>
        </p:spPr>
      </p:pic>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4" name="Footer Placeholder 4">
            <a:extLst>
              <a:ext uri="{FF2B5EF4-FFF2-40B4-BE49-F238E27FC236}">
                <a16:creationId xmlns:a16="http://schemas.microsoft.com/office/drawing/2014/main" id="{295D6CA8-F994-F774-8E2A-95EF6B41E2DB}"/>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7037237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98EADAE2-47EB-C1F9-040D-DD74C0A051D3}"/>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bg2">
            <a:lumMod val="75000"/>
          </a:schemeClr>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Footer Placeholder 4">
            <a:extLst>
              <a:ext uri="{FF2B5EF4-FFF2-40B4-BE49-F238E27FC236}">
                <a16:creationId xmlns:a16="http://schemas.microsoft.com/office/drawing/2014/main" id="{90AFC4D8-6C6C-9257-A7C8-963A708BDF1D}"/>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2145E4C6-C32A-A016-4D70-6568244CB4B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2001" cy="6858000"/>
          </a:xfrm>
          <a:prstGeom prst="rect">
            <a:avLst/>
          </a:prstGeom>
          <a:ln w="12700">
            <a:solidFill>
              <a:srgbClr val="E2D3C7">
                <a:alpha val="20000"/>
              </a:srgbClr>
            </a:solidFill>
          </a:ln>
        </p:spPr>
      </p:pic>
      <p:pic>
        <p:nvPicPr>
          <p:cNvPr id="9" name="Picture 8" descr="A screenshot of a computer screen&#10;&#10;Description automatically generated">
            <a:extLst>
              <a:ext uri="{FF2B5EF4-FFF2-40B4-BE49-F238E27FC236}">
                <a16:creationId xmlns:a16="http://schemas.microsoft.com/office/drawing/2014/main" id="{B6DCC976-F89A-B3EB-4EF4-6D8C941A7D54}"/>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100"/>
                    </a14:imgEffect>
                  </a14:imgLayer>
                </a14:imgProps>
              </a:ext>
            </a:extLst>
          </a:blip>
          <a:srcRect l="14008" t="62553" r="50368" b="3515"/>
          <a:stretch/>
        </p:blipFill>
        <p:spPr>
          <a:xfrm>
            <a:off x="585217" y="587375"/>
            <a:ext cx="5510784" cy="5681664"/>
          </a:xfrm>
          <a:prstGeom prst="rect">
            <a:avLst/>
          </a:prstGeom>
          <a:ln w="12700">
            <a:solidFill>
              <a:srgbClr val="E2D3C7">
                <a:alpha val="20000"/>
              </a:srgbClr>
            </a:solidFill>
          </a:ln>
        </p:spPr>
      </p:pic>
      <p:sp>
        <p:nvSpPr>
          <p:cNvPr id="7" name="Rectangle 6">
            <a:extLst>
              <a:ext uri="{FF2B5EF4-FFF2-40B4-BE49-F238E27FC236}">
                <a16:creationId xmlns:a16="http://schemas.microsoft.com/office/drawing/2014/main" id="{4C20771B-2F8D-C5F3-7C2D-0A581BC87B9C}"/>
              </a:ext>
            </a:extLst>
          </p:cNvPr>
          <p:cNvSpPr/>
          <p:nvPr userDrawn="1"/>
        </p:nvSpPr>
        <p:spPr bwMode="auto">
          <a:xfrm>
            <a:off x="585216" y="587375"/>
            <a:ext cx="5510784" cy="5683250"/>
          </a:xfrm>
          <a:prstGeom prst="rect">
            <a:avLst/>
          </a:prstGeom>
          <a:solidFill>
            <a:schemeClr val="bg2">
              <a:alpha val="80447"/>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userDrawn="1">
            <p:ph type="title" hasCustomPrompt="1"/>
          </p:nvPr>
        </p:nvSpPr>
        <p:spPr>
          <a:xfrm>
            <a:off x="537088" y="2875002"/>
            <a:ext cx="5558912" cy="553998"/>
          </a:xfrm>
          <a:noFill/>
        </p:spPr>
        <p:txBody>
          <a:bodyPr wrap="square" lIns="27432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userDrawn="1">
            <p:ph type="body" sz="quarter" idx="12" hasCustomPrompt="1"/>
          </p:nvPr>
        </p:nvSpPr>
        <p:spPr>
          <a:xfrm>
            <a:off x="585216" y="3977319"/>
            <a:ext cx="5510784" cy="276999"/>
          </a:xfrm>
          <a:noFill/>
        </p:spPr>
        <p:txBody>
          <a:bodyPr wrap="square" lIns="27432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effectLst/>
                <a:latin typeface="+mn-lt"/>
              </a:defRPr>
            </a:lvl1pPr>
          </a:lstStyle>
          <a:p>
            <a:pPr lvl="0"/>
            <a:r>
              <a:rPr lang="en-US"/>
              <a:t>Speaker name</a:t>
            </a:r>
          </a:p>
        </p:txBody>
      </p:sp>
      <p:sp>
        <p:nvSpPr>
          <p:cNvPr id="4" name="Footer Placeholder 4">
            <a:extLst>
              <a:ext uri="{FF2B5EF4-FFF2-40B4-BE49-F238E27FC236}">
                <a16:creationId xmlns:a16="http://schemas.microsoft.com/office/drawing/2014/main" id="{3FC99180-2C3C-5693-5FB3-9A092F21CFE2}"/>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68FEC-B133-96D6-5822-2BD0A0DFF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3B034E-0F74-C0BC-1D85-58CE5D804D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1C3F02-E5D7-B9FE-D6D6-96EFE0BE565C}"/>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5" name="Footer Placeholder 4">
            <a:extLst>
              <a:ext uri="{FF2B5EF4-FFF2-40B4-BE49-F238E27FC236}">
                <a16:creationId xmlns:a16="http://schemas.microsoft.com/office/drawing/2014/main" id="{AC9B0100-DA3A-5BAA-3FCC-5F2F3B0A6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A30A3-512A-6BBD-9280-C0040E7A2E55}"/>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28730086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94139-8659-4D57-9027-F68FE3830B3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30F6F-FA66-8919-CE7F-2EDE004E71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43C00D-5BAA-A2C4-E09E-26FC938D5DD9}"/>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5" name="Footer Placeholder 4">
            <a:extLst>
              <a:ext uri="{FF2B5EF4-FFF2-40B4-BE49-F238E27FC236}">
                <a16:creationId xmlns:a16="http://schemas.microsoft.com/office/drawing/2014/main" id="{F2C71F18-DD39-70F7-47A4-4AAD114C8D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1DD1E1-6828-8FDE-6175-EDC9F6873629}"/>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21215222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ED1AD-E446-9AD5-122A-FDBB16081B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54544BA-E52C-3111-6A98-6E1B5F193C6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56309AB-B78E-F7C2-9E9B-BD8A291CF59A}"/>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5" name="Footer Placeholder 4">
            <a:extLst>
              <a:ext uri="{FF2B5EF4-FFF2-40B4-BE49-F238E27FC236}">
                <a16:creationId xmlns:a16="http://schemas.microsoft.com/office/drawing/2014/main" id="{C7E5122B-06B8-27CB-F2F7-135DF17E72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364CC7-FF2C-6D68-B2B8-15BBF47AD02C}"/>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184978724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33CB9-991A-4541-4928-A6EFE6BF8F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DCF5A0-BB47-4089-F6FF-6ED5E8E34A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C4BFC42-461D-137B-7E2E-09374C7A4A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BDD43D-A560-CAFB-1CDE-B219FE81B2E1}"/>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6" name="Footer Placeholder 5">
            <a:extLst>
              <a:ext uri="{FF2B5EF4-FFF2-40B4-BE49-F238E27FC236}">
                <a16:creationId xmlns:a16="http://schemas.microsoft.com/office/drawing/2014/main" id="{51D91907-6F15-23B7-7274-17F42FE75D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5945EB-6B28-59F9-0908-D1DFEE141DD4}"/>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28407718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67545-AC30-76D7-FB70-EDE0EE72052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99A52D-23BE-DEE3-3CBE-23B6240E8B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F21B15-DFA9-F94C-FB23-B492B8753C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5080DA-6E3D-68C8-59BF-965C852F325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AD03B91-DB93-686A-82E4-B807C71B41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1A3F87-7163-A0A8-022E-6BD7B25FAC28}"/>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8" name="Footer Placeholder 7">
            <a:extLst>
              <a:ext uri="{FF2B5EF4-FFF2-40B4-BE49-F238E27FC236}">
                <a16:creationId xmlns:a16="http://schemas.microsoft.com/office/drawing/2014/main" id="{AB402143-9B90-4F34-4F5C-353603A481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09FE2E-0180-D397-EC82-F38D8F254509}"/>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30121718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85653-B0C7-8DD6-7053-6581E77E19D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5391AB-1154-C77C-EEF7-3A379BF01BB1}"/>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4" name="Footer Placeholder 3">
            <a:extLst>
              <a:ext uri="{FF2B5EF4-FFF2-40B4-BE49-F238E27FC236}">
                <a16:creationId xmlns:a16="http://schemas.microsoft.com/office/drawing/2014/main" id="{ADD9E014-0120-48D4-BCD0-5E04C80825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B3BF7E-559D-F31D-D9AA-026722AEE669}"/>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5771002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E10B820-0010-0C62-1213-3CF30E73A12D}"/>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3" name="Footer Placeholder 2">
            <a:extLst>
              <a:ext uri="{FF2B5EF4-FFF2-40B4-BE49-F238E27FC236}">
                <a16:creationId xmlns:a16="http://schemas.microsoft.com/office/drawing/2014/main" id="{238FE37A-661B-5DD7-03E3-8B24891508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713C54E-7AF3-6DF7-AC0F-623C1D646593}"/>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117433380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0081-F3C1-B0C6-AD56-34FF19EDD88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AA84C21-38E4-CD0F-D04C-E33E863FFD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1A47833-A0DF-4AAE-85E8-197C2D044D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5214ACA-6FEA-E8E8-60EA-09C1D28D9E37}"/>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6" name="Footer Placeholder 5">
            <a:extLst>
              <a:ext uri="{FF2B5EF4-FFF2-40B4-BE49-F238E27FC236}">
                <a16:creationId xmlns:a16="http://schemas.microsoft.com/office/drawing/2014/main" id="{EFA3E79A-8DA3-9CF7-73F5-2B87D568EE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ABC82D-5C1C-AC13-77FC-995116923CC3}"/>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132865755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E68B0-1501-84C7-FBBA-774E2418B5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18DC2F-B41E-565C-874E-0AA755EC4BD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0A444FC-DDDD-39C8-FA03-6A22B967771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BE6B19-838C-2A7B-2B7E-032C908BBF5E}"/>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6" name="Footer Placeholder 5">
            <a:extLst>
              <a:ext uri="{FF2B5EF4-FFF2-40B4-BE49-F238E27FC236}">
                <a16:creationId xmlns:a16="http://schemas.microsoft.com/office/drawing/2014/main" id="{6BF3498D-7424-D278-BFBB-3F1B59ED6A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C690E7-1AE2-633D-F361-643044255143}"/>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1755620296"/>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3D059-D96E-CF47-32C0-FE2CE107A1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66AF9DA-EF97-0A4E-C14D-D1586A71DD4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CB382C-EFB9-50CB-15FB-E0DA2B45C856}"/>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5" name="Footer Placeholder 4">
            <a:extLst>
              <a:ext uri="{FF2B5EF4-FFF2-40B4-BE49-F238E27FC236}">
                <a16:creationId xmlns:a16="http://schemas.microsoft.com/office/drawing/2014/main" id="{2E5B0763-D33F-D5DB-8D4C-9680E26C13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C9752-AFC5-7AE6-2D84-C15362B56AAC}"/>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2971041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2"/>
      </p:bgRef>
    </p:bg>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AE1A98B0-E4F9-E25B-D83F-995BB37046AB}"/>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 name="Picture 5" descr="A screenshot of a computer screen&#10;&#10;Description automatically generated">
            <a:extLst>
              <a:ext uri="{FF2B5EF4-FFF2-40B4-BE49-F238E27FC236}">
                <a16:creationId xmlns:a16="http://schemas.microsoft.com/office/drawing/2014/main" id="{5A1AD389-47BB-E095-846E-521B8ABED7E3}"/>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100"/>
                    </a14:imgEffect>
                  </a14:imgLayer>
                </a14:imgProps>
              </a:ext>
            </a:extLst>
          </a:blip>
          <a:srcRect l="18984" t="20375" r="45551" b="46130"/>
          <a:stretch/>
        </p:blipFill>
        <p:spPr>
          <a:xfrm>
            <a:off x="537088" y="585788"/>
            <a:ext cx="5558912" cy="5683250"/>
          </a:xfrm>
          <a:prstGeom prst="rect">
            <a:avLst/>
          </a:prstGeom>
        </p:spPr>
      </p:pic>
      <p:sp>
        <p:nvSpPr>
          <p:cNvPr id="7" name="Rectangle 6">
            <a:extLst>
              <a:ext uri="{FF2B5EF4-FFF2-40B4-BE49-F238E27FC236}">
                <a16:creationId xmlns:a16="http://schemas.microsoft.com/office/drawing/2014/main" id="{4C20771B-2F8D-C5F3-7C2D-0A581BC87B9C}"/>
              </a:ext>
            </a:extLst>
          </p:cNvPr>
          <p:cNvSpPr/>
          <p:nvPr userDrawn="1"/>
        </p:nvSpPr>
        <p:spPr bwMode="auto">
          <a:xfrm>
            <a:off x="585216" y="587375"/>
            <a:ext cx="5510784" cy="5683250"/>
          </a:xfrm>
          <a:prstGeom prst="rect">
            <a:avLst/>
          </a:prstGeom>
          <a:solidFill>
            <a:schemeClr val="bg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userDrawn="1">
            <p:ph type="title" hasCustomPrompt="1"/>
          </p:nvPr>
        </p:nvSpPr>
        <p:spPr>
          <a:xfrm>
            <a:off x="537088" y="2875002"/>
            <a:ext cx="5558912" cy="553998"/>
          </a:xfrm>
          <a:noFill/>
        </p:spPr>
        <p:txBody>
          <a:bodyPr wrap="square" lIns="27432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userDrawn="1">
            <p:ph type="body" sz="quarter" idx="12" hasCustomPrompt="1"/>
          </p:nvPr>
        </p:nvSpPr>
        <p:spPr>
          <a:xfrm>
            <a:off x="585216" y="3977319"/>
            <a:ext cx="5510784" cy="276999"/>
          </a:xfrm>
          <a:noFill/>
        </p:spPr>
        <p:txBody>
          <a:bodyPr wrap="square" lIns="27432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effectLst/>
                <a:latin typeface="+mn-lt"/>
              </a:defRPr>
            </a:lvl1pPr>
          </a:lstStyle>
          <a:p>
            <a:pPr lvl="0"/>
            <a:r>
              <a:rPr lang="en-US"/>
              <a:t>Speaker name</a:t>
            </a:r>
          </a:p>
        </p:txBody>
      </p:sp>
      <p:sp>
        <p:nvSpPr>
          <p:cNvPr id="3" name="Footer Placeholder 4">
            <a:extLst>
              <a:ext uri="{FF2B5EF4-FFF2-40B4-BE49-F238E27FC236}">
                <a16:creationId xmlns:a16="http://schemas.microsoft.com/office/drawing/2014/main" id="{D505BC88-0A13-3243-FD08-429B4DE9CA8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8240412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920813-D5B4-E0B2-C1D5-833753DA6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F4BF69-AA5F-68A4-0C1F-1867EAF56A2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D3AE83-7AF0-3910-A5D3-B08AF954B7C3}"/>
              </a:ext>
            </a:extLst>
          </p:cNvPr>
          <p:cNvSpPr>
            <a:spLocks noGrp="1"/>
          </p:cNvSpPr>
          <p:nvPr>
            <p:ph type="dt" sz="half" idx="10"/>
          </p:nvPr>
        </p:nvSpPr>
        <p:spPr/>
        <p:txBody>
          <a:bodyPr/>
          <a:lstStyle/>
          <a:p>
            <a:fld id="{7B634A2F-D183-49F0-97BA-F95DFB1AB32C}" type="datetimeFigureOut">
              <a:rPr lang="en-US" smtClean="0"/>
              <a:t>4/10/2025</a:t>
            </a:fld>
            <a:endParaRPr lang="en-US"/>
          </a:p>
        </p:txBody>
      </p:sp>
      <p:sp>
        <p:nvSpPr>
          <p:cNvPr id="5" name="Footer Placeholder 4">
            <a:extLst>
              <a:ext uri="{FF2B5EF4-FFF2-40B4-BE49-F238E27FC236}">
                <a16:creationId xmlns:a16="http://schemas.microsoft.com/office/drawing/2014/main" id="{719C3097-61AF-585B-2394-E1C7254EA8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3C4B61-D58A-BCBD-4C1B-1BD9166F3495}"/>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104594346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5359721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3404376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213016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6927366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038149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3048644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25667878"/>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7870475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4088071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emo slide 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rgbClr val="2A446F"/>
                </a:solidFill>
                <a:latin typeface="+mn-lt"/>
              </a:defRPr>
            </a:lvl1pPr>
          </a:lstStyle>
          <a:p>
            <a:pPr lvl="0"/>
            <a:r>
              <a:rPr lang="en-US"/>
              <a:t>Speaker name</a:t>
            </a:r>
          </a:p>
        </p:txBody>
      </p:sp>
      <p:sp>
        <p:nvSpPr>
          <p:cNvPr id="4" name="Footer Placeholder 4">
            <a:extLst>
              <a:ext uri="{FF2B5EF4-FFF2-40B4-BE49-F238E27FC236}">
                <a16:creationId xmlns:a16="http://schemas.microsoft.com/office/drawing/2014/main" id="{6D6DF60F-AF00-7C62-DBE5-4F1C30D1442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6469611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4035597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3002632363"/>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29899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5618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39928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95165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2503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528109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545006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6608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4">
            <a:extLst>
              <a:ext uri="{FF2B5EF4-FFF2-40B4-BE49-F238E27FC236}">
                <a16:creationId xmlns:a16="http://schemas.microsoft.com/office/drawing/2014/main" id="{DFB6C2D1-6D65-D6E2-CE68-D8EFE933E484}"/>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5097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51535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0058582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76450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739202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644704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4827598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994905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2979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0858050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4">
            <a:extLst>
              <a:ext uri="{FF2B5EF4-FFF2-40B4-BE49-F238E27FC236}">
                <a16:creationId xmlns:a16="http://schemas.microsoft.com/office/drawing/2014/main" id="{F3EC2F11-5020-9CB0-8229-4FB236D87174}"/>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103228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54477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981561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025887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02175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444053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681654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31438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25119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65757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16AB0F96-3917-7DD2-C2BA-FA5D04247752}"/>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63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33624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7848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53423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3983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9239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16301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9189562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633314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59934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41B8FF5A-0343-9407-3605-D6057E4824C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733898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970219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624133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78653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3935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8160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90211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33397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650422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99808481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93F780E3-7962-5CE9-5502-D82BEA5A86D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957952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416769773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688676421"/>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0" y="2841172"/>
            <a:ext cx="3790950"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82565390"/>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A colorful background with a curved line&#10;&#10;Description automatically generated">
            <a:extLst>
              <a:ext uri="{FF2B5EF4-FFF2-40B4-BE49-F238E27FC236}">
                <a16:creationId xmlns:a16="http://schemas.microsoft.com/office/drawing/2014/main" id="{39E5FF5B-8E1A-96D7-2D01-8DDA2FA4332F}"/>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t="5687" r="9177" b="3489"/>
          <a:stretch/>
        </p:blipFill>
        <p:spPr>
          <a:xfrm>
            <a:off x="0" y="1"/>
            <a:ext cx="12192000" cy="6858000"/>
          </a:xfrm>
          <a:prstGeom prst="rect">
            <a:avLst/>
          </a:prstGeom>
          <a:solidFill>
            <a:srgbClr val="FDBB9B"/>
          </a:solidFill>
        </p:spPr>
      </p:pic>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tx1"/>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3" name="Picture 2" descr="Graphical user interface&#10;&#10;Description automatically generated">
            <a:extLst>
              <a:ext uri="{FF2B5EF4-FFF2-40B4-BE49-F238E27FC236}">
                <a16:creationId xmlns:a16="http://schemas.microsoft.com/office/drawing/2014/main" id="{CC8419CC-937C-4612-318D-C89C46D75ACC}"/>
              </a:ext>
            </a:extLst>
          </p:cNvPr>
          <p:cNvPicPr>
            <a:picLocks noChangeAspect="1"/>
          </p:cNvPicPr>
          <p:nvPr userDrawn="1"/>
        </p:nvPicPr>
        <p:blipFill>
          <a:blip r:embed="rId4">
            <a:alphaModFix/>
            <a:duotone>
              <a:prstClr val="black"/>
              <a:schemeClr val="bg1">
                <a:tint val="45000"/>
                <a:satMod val="400000"/>
              </a:schemeClr>
            </a:duotone>
            <a:extLst>
              <a:ext uri="{BEBA8EAE-BF5A-486C-A8C5-ECC9F3942E4B}">
                <a14:imgProps xmlns:a14="http://schemas.microsoft.com/office/drawing/2010/main">
                  <a14:imgLayer r:embed="rId5">
                    <a14:imgEffect>
                      <a14:colorTemperature colorTemp="11500"/>
                    </a14:imgEffect>
                    <a14:imgEffect>
                      <a14:saturation sat="400000"/>
                    </a14:imgEffect>
                    <a14:imgEffect>
                      <a14:brightnessContrast bright="-100000"/>
                    </a14:imgEffect>
                  </a14:imgLayer>
                </a14:imgProps>
              </a:ext>
            </a:extLst>
          </a:blip>
          <a:stretch>
            <a:fillRect/>
          </a:stretch>
        </p:blipFill>
        <p:spPr>
          <a:xfrm>
            <a:off x="308694" y="317876"/>
            <a:ext cx="2487618" cy="810446"/>
          </a:xfrm>
          <a:prstGeom prst="rect">
            <a:avLst/>
          </a:prstGeom>
        </p:spPr>
      </p:pic>
    </p:spTree>
    <p:extLst>
      <p:ext uri="{BB962C8B-B14F-4D97-AF65-F5344CB8AC3E}">
        <p14:creationId xmlns:p14="http://schemas.microsoft.com/office/powerpoint/2010/main" val="4011267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Sans Text"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230501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0"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5" y="227647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08" y="2283115"/>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3" y="2276475"/>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8" lvl="0" indent="-141288"/>
            <a:r>
              <a:rPr lang="en-US"/>
              <a:t>Click to edit Master text styles</a:t>
            </a:r>
          </a:p>
          <a:p>
            <a:pPr marL="141288" lvl="1" indent="-141288"/>
            <a:r>
              <a:rPr lang="en-US"/>
              <a:t>Second level</a:t>
            </a:r>
          </a:p>
          <a:p>
            <a:pPr marL="141288" lvl="2" indent="-141288"/>
            <a:r>
              <a:rPr lang="en-US"/>
              <a:t>Third level</a:t>
            </a:r>
          </a:p>
          <a:p>
            <a:pPr marL="141288" lvl="3" indent="-141288"/>
            <a:r>
              <a:rPr lang="en-US"/>
              <a:t>Fourth level</a:t>
            </a:r>
          </a:p>
          <a:p>
            <a:pPr marL="141288" lvl="4" indent="-141288"/>
            <a:r>
              <a:rPr lang="en-US"/>
              <a:t>Fifth level</a:t>
            </a:r>
          </a:p>
        </p:txBody>
      </p:sp>
    </p:spTree>
    <p:extLst>
      <p:ext uri="{BB962C8B-B14F-4D97-AF65-F5344CB8AC3E}">
        <p14:creationId xmlns:p14="http://schemas.microsoft.com/office/powerpoint/2010/main" val="194751293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412861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6236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839289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01468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014687"/>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4">
            <a:extLst>
              <a:ext uri="{FF2B5EF4-FFF2-40B4-BE49-F238E27FC236}">
                <a16:creationId xmlns:a16="http://schemas.microsoft.com/office/drawing/2014/main" id="{D7C6C788-7E8B-6CD6-BF34-EA249814E4D4}"/>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Sans Text" pitchFamily="2" charset="0"/>
                <a:cs typeface="Segoe Sans Text" pitchFamily="2"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91244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00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62729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23155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32">
          <p15:clr>
            <a:srgbClr val="5ACBF0"/>
          </p15:clr>
        </p15:guide>
        <p15:guide id="8" pos="4871">
          <p15:clr>
            <a:srgbClr val="5ACBF0"/>
          </p15:clr>
        </p15:guide>
        <p15:guide id="9" pos="525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5267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76050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5518643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203467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Sans Text" pitchFamily="2" charset="0"/>
              </a:defRPr>
            </a:lvl1pPr>
          </a:lstStyle>
          <a:p>
            <a:r>
              <a:rPr lang="en-US"/>
              <a:t>Click to edit Master title style</a:t>
            </a:r>
          </a:p>
        </p:txBody>
      </p:sp>
    </p:spTree>
    <p:extLst>
      <p:ext uri="{BB962C8B-B14F-4D97-AF65-F5344CB8AC3E}">
        <p14:creationId xmlns:p14="http://schemas.microsoft.com/office/powerpoint/2010/main" val="27252709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66504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9E2EEDF-38E7-9A9C-F64C-0F10D108D696}"/>
              </a:ext>
            </a:extLst>
          </p:cNvPr>
          <p:cNvPicPr>
            <a:picLocks noChangeAspect="1"/>
          </p:cNvPicPr>
          <p:nvPr userDrawn="1"/>
        </p:nvPicPr>
        <p:blipFill>
          <a:blip r:embed="rId2" cstate="print">
            <a:alphaModFix/>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Title 1"/>
          <p:cNvSpPr>
            <a:spLocks noGrp="1"/>
          </p:cNvSpPr>
          <p:nvPr>
            <p:ph type="title" hasCustomPrompt="1"/>
          </p:nvPr>
        </p:nvSpPr>
        <p:spPr>
          <a:xfrm>
            <a:off x="584200" y="2918223"/>
            <a:ext cx="9144000" cy="615553"/>
          </a:xfrm>
          <a:noFill/>
          <a:effectLst/>
        </p:spPr>
        <p:txBody>
          <a:bodyPr lIns="0" tIns="0" rIns="0" bIns="0" anchor="b" anchorCtr="0">
            <a:spAutoFit/>
          </a:bodyPr>
          <a:lstStyle>
            <a:lvl1pPr>
              <a:defRPr sz="4000" spc="-50" baseline="0">
                <a:solidFill>
                  <a:schemeClr val="tx1"/>
                </a:solidFill>
                <a:effectLst/>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553998"/>
          </a:xfrm>
          <a:noFill/>
          <a:effectLst/>
        </p:spPr>
        <p:txBody>
          <a:bodyPr wrap="square" lIns="0" tIns="0" rIns="0" bIns="0">
            <a:spAutoFit/>
          </a:bodyPr>
          <a:lstStyle>
            <a:lvl1pPr marL="0" indent="0">
              <a:spcBef>
                <a:spcPts val="0"/>
              </a:spcBef>
              <a:buNone/>
              <a:defRPr sz="1800" spc="0" baseline="0">
                <a:solidFill>
                  <a:schemeClr val="tx1"/>
                </a:solidFill>
                <a:effectLst/>
                <a:latin typeface="+mn-lt"/>
                <a:cs typeface="Segoe UI" panose="020B0502040204020203" pitchFamily="34" charset="0"/>
              </a:defRPr>
            </a:lvl1pPr>
          </a:lstStyle>
          <a:p>
            <a:r>
              <a:rPr lang="en-US"/>
              <a:t>Speaker name(s)</a:t>
            </a:r>
          </a:p>
          <a:p>
            <a:r>
              <a:rPr lang="en-US"/>
              <a:t>Session date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extBox 14">
            <a:extLst>
              <a:ext uri="{FF2B5EF4-FFF2-40B4-BE49-F238E27FC236}">
                <a16:creationId xmlns:a16="http://schemas.microsoft.com/office/drawing/2014/main" id="{8E93F31F-E97F-BE38-A1EA-C3159DFC99B1}"/>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latin typeface="+mj-lt"/>
              </a:rPr>
              <a:t>MVP Summit 2025</a:t>
            </a:r>
          </a:p>
        </p:txBody>
      </p:sp>
      <p:cxnSp>
        <p:nvCxnSpPr>
          <p:cNvPr id="16" name="Straight Connector 15">
            <a:extLst>
              <a:ext uri="{FF2B5EF4-FFF2-40B4-BE49-F238E27FC236}">
                <a16:creationId xmlns:a16="http://schemas.microsoft.com/office/drawing/2014/main" id="{268419D2-EE38-AEAF-B7C8-A35D9753EB4E}"/>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461B6E7B-6234-B30B-83AA-A0784EE899A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E2EEA8AA-683E-72DB-FDAF-A1E99ACE989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06497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16196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235960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78909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727063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902163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722335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17301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40470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32049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833A8C0E-C5CE-A6EE-DD66-DC7ACB45CBB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47896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7201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5570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Sans Text" pitchFamily="2"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91844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1"/>
            <a:ext cx="3182027" cy="3959217"/>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27836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79653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439731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3828188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Sans Text" pitchFamily="2"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05497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1143279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252DFDBE-2775-1B01-F0F3-2896EAAEB686}"/>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Segoe Sans Text" pitchFamily="2" charset="0"/>
                <a:cs typeface="Segoe Sans Text" pitchFamily="2"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Sans Text" pitchFamily="2" charset="0"/>
                <a:cs typeface="Segoe Sans Text" pitchFamily="2"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83265089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80778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557888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2407718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32513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28429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4"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0"/>
            <a:ext cx="4659086"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4818663"/>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0"/>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Sans Text" pitchFamily="2"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2896801"/>
            <a:ext cx="3590037"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2"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9642759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858241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3"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1" y="1816100"/>
            <a:ext cx="4910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01562540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30EC5E41-4542-A066-C852-6F15266F13C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21383326"/>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0" baseline="0">
                <a:solidFill>
                  <a:schemeClr val="tx2"/>
                </a:solidFill>
                <a:latin typeface="+mj-lt"/>
                <a:cs typeface="Segoe Sans Text" pitchFamily="2"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199" y="4847464"/>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Sans Text" pitchFamily="2"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199" y="5106140"/>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Sans Text" pitchFamily="2"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71968892"/>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8543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3321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Sans Text" pitchFamily="2"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7450616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Sans Text" pitchFamily="2" charset="0"/>
                <a:cs typeface="Segoe Sans Text" pitchFamily="2"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Sans Text" pitchFamily="2" charset="0"/>
                <a:ea typeface="Segoe Sans Text" pitchFamily="2" charset="0"/>
                <a:cs typeface="Segoe Sans Text" pitchFamily="2" charset="0"/>
              </a:defRPr>
            </a:lvl1pPr>
          </a:lstStyle>
          <a:p>
            <a:pPr lvl="0"/>
            <a:r>
              <a:rPr lang="en-US"/>
              <a:t>Next:</a:t>
            </a:r>
          </a:p>
        </p:txBody>
      </p:sp>
    </p:spTree>
    <p:extLst>
      <p:ext uri="{BB962C8B-B14F-4D97-AF65-F5344CB8AC3E}">
        <p14:creationId xmlns:p14="http://schemas.microsoft.com/office/powerpoint/2010/main" val="35359404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Theme 1">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321457"/>
      </p:ext>
    </p:extLst>
  </p:cSld>
  <p:clrMapOvr>
    <a:masterClrMapping/>
  </p:clrMapOvr>
  <p:transition>
    <p:fade/>
  </p:transition>
  <p:extLst>
    <p:ext uri="{DCECCB84-F9BA-43D5-87BE-67443E8EF086}">
      <p15:sldGuideLst xmlns:p15="http://schemas.microsoft.com/office/powerpoint/2012/main"/>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339057"/>
            <a:ext cx="11018520" cy="430887"/>
          </a:xfrm>
        </p:spPr>
        <p:txBody>
          <a:bodyPr/>
          <a:lstStyle>
            <a:lvl1pPr>
              <a:defRPr sz="2800"/>
            </a:lvl1pPr>
          </a:lstStyle>
          <a:p>
            <a:r>
              <a:rPr lang="en-US"/>
              <a:t>Click to edit Master title style</a:t>
            </a:r>
          </a:p>
        </p:txBody>
      </p:sp>
    </p:spTree>
    <p:extLst>
      <p:ext uri="{BB962C8B-B14F-4D97-AF65-F5344CB8AC3E}">
        <p14:creationId xmlns:p14="http://schemas.microsoft.com/office/powerpoint/2010/main" val="2305018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4122B-F4AC-856F-8049-81BBE5D753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827A72-F8A0-1536-BA61-D2BC165D2E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478AA-D50A-705E-44A3-D47E406D3D75}"/>
              </a:ext>
            </a:extLst>
          </p:cNvPr>
          <p:cNvSpPr>
            <a:spLocks noGrp="1"/>
          </p:cNvSpPr>
          <p:nvPr>
            <p:ph type="dt" sz="half" idx="10"/>
          </p:nvPr>
        </p:nvSpPr>
        <p:spPr/>
        <p:txBody>
          <a:bodyPr/>
          <a:lstStyle/>
          <a:p>
            <a:fld id="{09017A1B-D5AB-446F-A4A7-1467FAA9930F}" type="datetimeFigureOut">
              <a:rPr lang="en-US" smtClean="0"/>
              <a:t>4/10/2025</a:t>
            </a:fld>
            <a:endParaRPr lang="en-US"/>
          </a:p>
        </p:txBody>
      </p:sp>
      <p:sp>
        <p:nvSpPr>
          <p:cNvPr id="5" name="Footer Placeholder 4">
            <a:extLst>
              <a:ext uri="{FF2B5EF4-FFF2-40B4-BE49-F238E27FC236}">
                <a16:creationId xmlns:a16="http://schemas.microsoft.com/office/drawing/2014/main" id="{200E6CDF-5C38-3E3F-BC64-A875EC6A5D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59A239-1821-7F87-C329-F266AE42DC15}"/>
              </a:ext>
            </a:extLst>
          </p:cNvPr>
          <p:cNvSpPr>
            <a:spLocks noGrp="1"/>
          </p:cNvSpPr>
          <p:nvPr>
            <p:ph type="sldNum" sz="quarter" idx="12"/>
          </p:nvPr>
        </p:nvSpPr>
        <p:spPr/>
        <p:txBody>
          <a:bodyPr/>
          <a:lstStyle/>
          <a:p>
            <a:fld id="{B5590F63-CAF7-43FE-8DCE-92CA696C909E}" type="slidenum">
              <a:rPr lang="en-US" smtClean="0"/>
              <a:t>‹#›</a:t>
            </a:fld>
            <a:endParaRPr lang="en-US"/>
          </a:p>
        </p:txBody>
      </p:sp>
    </p:spTree>
    <p:extLst>
      <p:ext uri="{BB962C8B-B14F-4D97-AF65-F5344CB8AC3E}">
        <p14:creationId xmlns:p14="http://schemas.microsoft.com/office/powerpoint/2010/main" val="2697344559"/>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29CF09-A44F-0926-3589-0830B4F0EE7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A11EC012-CDC5-CAA7-F351-E8B645EEC5C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Graphic 2">
            <a:extLst>
              <a:ext uri="{FF2B5EF4-FFF2-40B4-BE49-F238E27FC236}">
                <a16:creationId xmlns:a16="http://schemas.microsoft.com/office/drawing/2014/main" id="{B550DCE4-4C0B-AEF5-C52A-8C1CCDBE3E76}"/>
              </a:ext>
            </a:extLst>
          </p:cNvPr>
          <p:cNvSpPr/>
          <p:nvPr userDrawn="1"/>
        </p:nvSpPr>
        <p:spPr>
          <a:xfrm>
            <a:off x="584728" y="2517698"/>
            <a:ext cx="3633699" cy="1822605"/>
          </a:xfrm>
          <a:custGeom>
            <a:avLst/>
            <a:gdLst>
              <a:gd name="connsiteX0" fmla="*/ 452057 w 3246882"/>
              <a:gd name="connsiteY0" fmla="*/ 39338 h 1628584"/>
              <a:gd name="connsiteX1" fmla="*/ 576739 w 3246882"/>
              <a:gd name="connsiteY1" fmla="*/ 39338 h 1628584"/>
              <a:gd name="connsiteX2" fmla="*/ 576739 w 3246882"/>
              <a:gd name="connsiteY2" fmla="*/ 572929 h 1628584"/>
              <a:gd name="connsiteX3" fmla="*/ 486347 w 3246882"/>
              <a:gd name="connsiteY3" fmla="*/ 572929 h 1628584"/>
              <a:gd name="connsiteX4" fmla="*/ 486347 w 3246882"/>
              <a:gd name="connsiteY4" fmla="*/ 234315 h 1628584"/>
              <a:gd name="connsiteX5" fmla="*/ 486918 w 3246882"/>
              <a:gd name="connsiteY5" fmla="*/ 193548 h 1628584"/>
              <a:gd name="connsiteX6" fmla="*/ 487871 w 3246882"/>
              <a:gd name="connsiteY6" fmla="*/ 149066 h 1628584"/>
              <a:gd name="connsiteX7" fmla="*/ 485680 w 3246882"/>
              <a:gd name="connsiteY7" fmla="*/ 149066 h 1628584"/>
              <a:gd name="connsiteX8" fmla="*/ 479393 w 3246882"/>
              <a:gd name="connsiteY8" fmla="*/ 168593 h 1628584"/>
              <a:gd name="connsiteX9" fmla="*/ 472726 w 3246882"/>
              <a:gd name="connsiteY9" fmla="*/ 186309 h 1628584"/>
              <a:gd name="connsiteX10" fmla="*/ 319088 w 3246882"/>
              <a:gd name="connsiteY10" fmla="*/ 572929 h 1628584"/>
              <a:gd name="connsiteX11" fmla="*/ 254699 w 3246882"/>
              <a:gd name="connsiteY11" fmla="*/ 572929 h 1628584"/>
              <a:gd name="connsiteX12" fmla="*/ 99727 w 3246882"/>
              <a:gd name="connsiteY12" fmla="*/ 189643 h 1628584"/>
              <a:gd name="connsiteX13" fmla="*/ 93631 w 3246882"/>
              <a:gd name="connsiteY13" fmla="*/ 172307 h 1628584"/>
              <a:gd name="connsiteX14" fmla="*/ 85630 w 3246882"/>
              <a:gd name="connsiteY14" fmla="*/ 149066 h 1628584"/>
              <a:gd name="connsiteX15" fmla="*/ 83439 w 3246882"/>
              <a:gd name="connsiteY15" fmla="*/ 149066 h 1628584"/>
              <a:gd name="connsiteX16" fmla="*/ 84582 w 3246882"/>
              <a:gd name="connsiteY16" fmla="*/ 195739 h 1628584"/>
              <a:gd name="connsiteX17" fmla="*/ 84963 w 3246882"/>
              <a:gd name="connsiteY17" fmla="*/ 246507 h 1628584"/>
              <a:gd name="connsiteX18" fmla="*/ 84963 w 3246882"/>
              <a:gd name="connsiteY18" fmla="*/ 572834 h 1628584"/>
              <a:gd name="connsiteX19" fmla="*/ 0 w 3246882"/>
              <a:gd name="connsiteY19" fmla="*/ 572834 h 1628584"/>
              <a:gd name="connsiteX20" fmla="*/ 0 w 3246882"/>
              <a:gd name="connsiteY20" fmla="*/ 39338 h 1628584"/>
              <a:gd name="connsiteX21" fmla="*/ 129826 w 3246882"/>
              <a:gd name="connsiteY21" fmla="*/ 39338 h 1628584"/>
              <a:gd name="connsiteX22" fmla="*/ 266414 w 3246882"/>
              <a:gd name="connsiteY22" fmla="*/ 383477 h 1628584"/>
              <a:gd name="connsiteX23" fmla="*/ 278892 w 3246882"/>
              <a:gd name="connsiteY23" fmla="*/ 415671 h 1628584"/>
              <a:gd name="connsiteX24" fmla="*/ 288036 w 3246882"/>
              <a:gd name="connsiteY24" fmla="*/ 444913 h 1628584"/>
              <a:gd name="connsiteX25" fmla="*/ 290227 w 3246882"/>
              <a:gd name="connsiteY25" fmla="*/ 444913 h 1628584"/>
              <a:gd name="connsiteX26" fmla="*/ 302324 w 3246882"/>
              <a:gd name="connsiteY26" fmla="*/ 412528 h 1628584"/>
              <a:gd name="connsiteX27" fmla="*/ 313658 w 3246882"/>
              <a:gd name="connsiteY27" fmla="*/ 382429 h 1628584"/>
              <a:gd name="connsiteX28" fmla="*/ 452057 w 3246882"/>
              <a:gd name="connsiteY28" fmla="*/ 39338 h 1628584"/>
              <a:gd name="connsiteX29" fmla="*/ 712375 w 3246882"/>
              <a:gd name="connsiteY29" fmla="*/ 120872 h 1628584"/>
              <a:gd name="connsiteX30" fmla="*/ 752570 w 3246882"/>
              <a:gd name="connsiteY30" fmla="*/ 105632 h 1628584"/>
              <a:gd name="connsiteX31" fmla="*/ 767810 w 3246882"/>
              <a:gd name="connsiteY31" fmla="*/ 67723 h 1628584"/>
              <a:gd name="connsiteX32" fmla="*/ 752570 w 3246882"/>
              <a:gd name="connsiteY32" fmla="*/ 29813 h 1628584"/>
              <a:gd name="connsiteX33" fmla="*/ 712375 w 3246882"/>
              <a:gd name="connsiteY33" fmla="*/ 14573 h 1628584"/>
              <a:gd name="connsiteX34" fmla="*/ 672941 w 3246882"/>
              <a:gd name="connsiteY34" fmla="*/ 29813 h 1628584"/>
              <a:gd name="connsiteX35" fmla="*/ 657701 w 3246882"/>
              <a:gd name="connsiteY35" fmla="*/ 67437 h 1628584"/>
              <a:gd name="connsiteX36" fmla="*/ 672941 w 3246882"/>
              <a:gd name="connsiteY36" fmla="*/ 105156 h 1628584"/>
              <a:gd name="connsiteX37" fmla="*/ 712375 w 3246882"/>
              <a:gd name="connsiteY37" fmla="*/ 120968 h 1628584"/>
              <a:gd name="connsiteX38" fmla="*/ 667703 w 3246882"/>
              <a:gd name="connsiteY38" fmla="*/ 572929 h 1628584"/>
              <a:gd name="connsiteX39" fmla="*/ 756666 w 3246882"/>
              <a:gd name="connsiteY39" fmla="*/ 572929 h 1628584"/>
              <a:gd name="connsiteX40" fmla="*/ 756666 w 3246882"/>
              <a:gd name="connsiteY40" fmla="*/ 191929 h 1628584"/>
              <a:gd name="connsiteX41" fmla="*/ 667703 w 3246882"/>
              <a:gd name="connsiteY41" fmla="*/ 191929 h 1628584"/>
              <a:gd name="connsiteX42" fmla="*/ 667703 w 3246882"/>
              <a:gd name="connsiteY42" fmla="*/ 572929 h 1628584"/>
              <a:gd name="connsiteX43" fmla="*/ 1179100 w 3246882"/>
              <a:gd name="connsiteY43" fmla="*/ 500348 h 1628584"/>
              <a:gd name="connsiteX44" fmla="*/ 1110234 w 3246882"/>
              <a:gd name="connsiteY44" fmla="*/ 461677 h 1628584"/>
              <a:gd name="connsiteX45" fmla="*/ 1072325 w 3246882"/>
              <a:gd name="connsiteY45" fmla="*/ 497205 h 1628584"/>
              <a:gd name="connsiteX46" fmla="*/ 1025843 w 3246882"/>
              <a:gd name="connsiteY46" fmla="*/ 507778 h 1628584"/>
              <a:gd name="connsiteX47" fmla="*/ 948500 w 3246882"/>
              <a:gd name="connsiteY47" fmla="*/ 475393 h 1628584"/>
              <a:gd name="connsiteX48" fmla="*/ 919448 w 3246882"/>
              <a:gd name="connsiteY48" fmla="*/ 383096 h 1628584"/>
              <a:gd name="connsiteX49" fmla="*/ 948881 w 3246882"/>
              <a:gd name="connsiteY49" fmla="*/ 288608 h 1628584"/>
              <a:gd name="connsiteX50" fmla="*/ 1023652 w 3246882"/>
              <a:gd name="connsiteY50" fmla="*/ 254794 h 1628584"/>
              <a:gd name="connsiteX51" fmla="*/ 1069753 w 3246882"/>
              <a:gd name="connsiteY51" fmla="*/ 265557 h 1628584"/>
              <a:gd name="connsiteX52" fmla="*/ 1106996 w 3246882"/>
              <a:gd name="connsiteY52" fmla="*/ 302038 h 1628584"/>
              <a:gd name="connsiteX53" fmla="*/ 1176909 w 3246882"/>
              <a:gd name="connsiteY53" fmla="*/ 267462 h 1628584"/>
              <a:gd name="connsiteX54" fmla="*/ 1116806 w 3246882"/>
              <a:gd name="connsiteY54" fmla="*/ 204407 h 1628584"/>
              <a:gd name="connsiteX55" fmla="*/ 1026605 w 3246882"/>
              <a:gd name="connsiteY55" fmla="*/ 182975 h 1628584"/>
              <a:gd name="connsiteX56" fmla="*/ 883730 w 3246882"/>
              <a:gd name="connsiteY56" fmla="*/ 238220 h 1628584"/>
              <a:gd name="connsiteX57" fmla="*/ 828675 w 3246882"/>
              <a:gd name="connsiteY57" fmla="*/ 389096 h 1628584"/>
              <a:gd name="connsiteX58" fmla="*/ 880396 w 3246882"/>
              <a:gd name="connsiteY58" fmla="*/ 529019 h 1628584"/>
              <a:gd name="connsiteX59" fmla="*/ 1023652 w 3246882"/>
              <a:gd name="connsiteY59" fmla="*/ 581882 h 1628584"/>
              <a:gd name="connsiteX60" fmla="*/ 1113473 w 3246882"/>
              <a:gd name="connsiteY60" fmla="*/ 561785 h 1628584"/>
              <a:gd name="connsiteX61" fmla="*/ 1179100 w 3246882"/>
              <a:gd name="connsiteY61" fmla="*/ 500348 h 1628584"/>
              <a:gd name="connsiteX62" fmla="*/ 1438656 w 3246882"/>
              <a:gd name="connsiteY62" fmla="*/ 185166 h 1628584"/>
              <a:gd name="connsiteX63" fmla="*/ 1378363 w 3246882"/>
              <a:gd name="connsiteY63" fmla="*/ 204692 h 1628584"/>
              <a:gd name="connsiteX64" fmla="*/ 1338929 w 3246882"/>
              <a:gd name="connsiteY64" fmla="*/ 260699 h 1628584"/>
              <a:gd name="connsiteX65" fmla="*/ 1337405 w 3246882"/>
              <a:gd name="connsiteY65" fmla="*/ 260699 h 1628584"/>
              <a:gd name="connsiteX66" fmla="*/ 1337405 w 3246882"/>
              <a:gd name="connsiteY66" fmla="*/ 191834 h 1628584"/>
              <a:gd name="connsiteX67" fmla="*/ 1248442 w 3246882"/>
              <a:gd name="connsiteY67" fmla="*/ 191834 h 1628584"/>
              <a:gd name="connsiteX68" fmla="*/ 1248442 w 3246882"/>
              <a:gd name="connsiteY68" fmla="*/ 572834 h 1628584"/>
              <a:gd name="connsiteX69" fmla="*/ 1337405 w 3246882"/>
              <a:gd name="connsiteY69" fmla="*/ 572834 h 1628584"/>
              <a:gd name="connsiteX70" fmla="*/ 1337405 w 3246882"/>
              <a:gd name="connsiteY70" fmla="*/ 384524 h 1628584"/>
              <a:gd name="connsiteX71" fmla="*/ 1361027 w 3246882"/>
              <a:gd name="connsiteY71" fmla="*/ 296323 h 1628584"/>
              <a:gd name="connsiteX72" fmla="*/ 1422940 w 3246882"/>
              <a:gd name="connsiteY72" fmla="*/ 262795 h 1628584"/>
              <a:gd name="connsiteX73" fmla="*/ 1446181 w 3246882"/>
              <a:gd name="connsiteY73" fmla="*/ 265176 h 1628584"/>
              <a:gd name="connsiteX74" fmla="*/ 1467993 w 3246882"/>
              <a:gd name="connsiteY74" fmla="*/ 271653 h 1628584"/>
              <a:gd name="connsiteX75" fmla="*/ 1491806 w 3246882"/>
              <a:gd name="connsiteY75" fmla="*/ 195739 h 1628584"/>
              <a:gd name="connsiteX76" fmla="*/ 1465421 w 3246882"/>
              <a:gd name="connsiteY76" fmla="*/ 187166 h 1628584"/>
              <a:gd name="connsiteX77" fmla="*/ 1438656 w 3246882"/>
              <a:gd name="connsiteY77" fmla="*/ 184976 h 1628584"/>
              <a:gd name="connsiteX78" fmla="*/ 1855375 w 3246882"/>
              <a:gd name="connsiteY78" fmla="*/ 237649 h 1628584"/>
              <a:gd name="connsiteX79" fmla="*/ 1907667 w 3246882"/>
              <a:gd name="connsiteY79" fmla="*/ 379000 h 1628584"/>
              <a:gd name="connsiteX80" fmla="*/ 1852613 w 3246882"/>
              <a:gd name="connsiteY80" fmla="*/ 524637 h 1628584"/>
              <a:gd name="connsiteX81" fmla="*/ 1707166 w 3246882"/>
              <a:gd name="connsiteY81" fmla="*/ 581787 h 1628584"/>
              <a:gd name="connsiteX82" fmla="*/ 1562957 w 3246882"/>
              <a:gd name="connsiteY82" fmla="*/ 528542 h 1628584"/>
              <a:gd name="connsiteX83" fmla="*/ 1509522 w 3246882"/>
              <a:gd name="connsiteY83" fmla="*/ 385286 h 1628584"/>
              <a:gd name="connsiteX84" fmla="*/ 1566101 w 3246882"/>
              <a:gd name="connsiteY84" fmla="*/ 238506 h 1628584"/>
              <a:gd name="connsiteX85" fmla="*/ 1712309 w 3246882"/>
              <a:gd name="connsiteY85" fmla="*/ 182880 h 1628584"/>
              <a:gd name="connsiteX86" fmla="*/ 1855375 w 3246882"/>
              <a:gd name="connsiteY86" fmla="*/ 237554 h 1628584"/>
              <a:gd name="connsiteX87" fmla="*/ 1816513 w 3246882"/>
              <a:gd name="connsiteY87" fmla="*/ 381286 h 1628584"/>
              <a:gd name="connsiteX88" fmla="*/ 1788605 w 3246882"/>
              <a:gd name="connsiteY88" fmla="*/ 289751 h 1628584"/>
              <a:gd name="connsiteX89" fmla="*/ 1710118 w 3246882"/>
              <a:gd name="connsiteY89" fmla="*/ 255175 h 1628584"/>
              <a:gd name="connsiteX90" fmla="*/ 1630299 w 3246882"/>
              <a:gd name="connsiteY90" fmla="*/ 290894 h 1628584"/>
              <a:gd name="connsiteX91" fmla="*/ 1600391 w 3246882"/>
              <a:gd name="connsiteY91" fmla="*/ 383572 h 1628584"/>
              <a:gd name="connsiteX92" fmla="*/ 1630013 w 3246882"/>
              <a:gd name="connsiteY92" fmla="*/ 476250 h 1628584"/>
              <a:gd name="connsiteX93" fmla="*/ 1710595 w 3246882"/>
              <a:gd name="connsiteY93" fmla="*/ 510064 h 1628584"/>
              <a:gd name="connsiteX94" fmla="*/ 1788890 w 3246882"/>
              <a:gd name="connsiteY94" fmla="*/ 475107 h 1628584"/>
              <a:gd name="connsiteX95" fmla="*/ 1816608 w 3246882"/>
              <a:gd name="connsiteY95" fmla="*/ 381381 h 1628584"/>
              <a:gd name="connsiteX96" fmla="*/ 2123313 w 3246882"/>
              <a:gd name="connsiteY96" fmla="*/ 339566 h 1628584"/>
              <a:gd name="connsiteX97" fmla="*/ 2068068 w 3246882"/>
              <a:gd name="connsiteY97" fmla="*/ 321374 h 1628584"/>
              <a:gd name="connsiteX98" fmla="*/ 2053400 w 3246882"/>
              <a:gd name="connsiteY98" fmla="*/ 292322 h 1628584"/>
              <a:gd name="connsiteX99" fmla="*/ 2067497 w 3246882"/>
              <a:gd name="connsiteY99" fmla="*/ 261461 h 1628584"/>
              <a:gd name="connsiteX100" fmla="*/ 2108835 w 3246882"/>
              <a:gd name="connsiteY100" fmla="*/ 249555 h 1628584"/>
              <a:gd name="connsiteX101" fmla="*/ 2152555 w 3246882"/>
              <a:gd name="connsiteY101" fmla="*/ 258509 h 1628584"/>
              <a:gd name="connsiteX102" fmla="*/ 2188083 w 3246882"/>
              <a:gd name="connsiteY102" fmla="*/ 285274 h 1628584"/>
              <a:gd name="connsiteX103" fmla="*/ 2239804 w 3246882"/>
              <a:gd name="connsiteY103" fmla="*/ 238411 h 1628584"/>
              <a:gd name="connsiteX104" fmla="*/ 2184368 w 3246882"/>
              <a:gd name="connsiteY104" fmla="*/ 196691 h 1628584"/>
              <a:gd name="connsiteX105" fmla="*/ 2111407 w 3246882"/>
              <a:gd name="connsiteY105" fmla="*/ 182880 h 1628584"/>
              <a:gd name="connsiteX106" fmla="*/ 2010251 w 3246882"/>
              <a:gd name="connsiteY106" fmla="*/ 214694 h 1628584"/>
              <a:gd name="connsiteX107" fmla="*/ 1970056 w 3246882"/>
              <a:gd name="connsiteY107" fmla="*/ 302324 h 1628584"/>
              <a:gd name="connsiteX108" fmla="*/ 1999679 w 3246882"/>
              <a:gd name="connsiteY108" fmla="*/ 375476 h 1628584"/>
              <a:gd name="connsiteX109" fmla="*/ 2104073 w 3246882"/>
              <a:gd name="connsiteY109" fmla="*/ 418052 h 1628584"/>
              <a:gd name="connsiteX110" fmla="*/ 2149983 w 3246882"/>
              <a:gd name="connsiteY110" fmla="*/ 436055 h 1628584"/>
              <a:gd name="connsiteX111" fmla="*/ 2165414 w 3246882"/>
              <a:gd name="connsiteY111" fmla="*/ 467106 h 1628584"/>
              <a:gd name="connsiteX112" fmla="*/ 2149031 w 3246882"/>
              <a:gd name="connsiteY112" fmla="*/ 502253 h 1628584"/>
              <a:gd name="connsiteX113" fmla="*/ 2103311 w 3246882"/>
              <a:gd name="connsiteY113" fmla="*/ 514731 h 1628584"/>
              <a:gd name="connsiteX114" fmla="*/ 2053685 w 3246882"/>
              <a:gd name="connsiteY114" fmla="*/ 503015 h 1628584"/>
              <a:gd name="connsiteX115" fmla="*/ 2009204 w 3246882"/>
              <a:gd name="connsiteY115" fmla="*/ 463772 h 1628584"/>
              <a:gd name="connsiteX116" fmla="*/ 1955673 w 3246882"/>
              <a:gd name="connsiteY116" fmla="*/ 511778 h 1628584"/>
              <a:gd name="connsiteX117" fmla="*/ 2015966 w 3246882"/>
              <a:gd name="connsiteY117" fmla="*/ 563880 h 1628584"/>
              <a:gd name="connsiteX118" fmla="*/ 2102644 w 3246882"/>
              <a:gd name="connsiteY118" fmla="*/ 581787 h 1628584"/>
              <a:gd name="connsiteX119" fmla="*/ 2208657 w 3246882"/>
              <a:gd name="connsiteY119" fmla="*/ 547973 h 1628584"/>
              <a:gd name="connsiteX120" fmla="*/ 2249234 w 3246882"/>
              <a:gd name="connsiteY120" fmla="*/ 459010 h 1628584"/>
              <a:gd name="connsiteX121" fmla="*/ 2217992 w 3246882"/>
              <a:gd name="connsiteY121" fmla="*/ 380143 h 1628584"/>
              <a:gd name="connsiteX122" fmla="*/ 2123504 w 3246882"/>
              <a:gd name="connsiteY122" fmla="*/ 339566 h 1628584"/>
              <a:gd name="connsiteX123" fmla="*/ 2658332 w 3246882"/>
              <a:gd name="connsiteY123" fmla="*/ 237649 h 1628584"/>
              <a:gd name="connsiteX124" fmla="*/ 2710624 w 3246882"/>
              <a:gd name="connsiteY124" fmla="*/ 379000 h 1628584"/>
              <a:gd name="connsiteX125" fmla="*/ 2655570 w 3246882"/>
              <a:gd name="connsiteY125" fmla="*/ 524637 h 1628584"/>
              <a:gd name="connsiteX126" fmla="*/ 2510123 w 3246882"/>
              <a:gd name="connsiteY126" fmla="*/ 581787 h 1628584"/>
              <a:gd name="connsiteX127" fmla="*/ 2365915 w 3246882"/>
              <a:gd name="connsiteY127" fmla="*/ 528542 h 1628584"/>
              <a:gd name="connsiteX128" fmla="*/ 2312480 w 3246882"/>
              <a:gd name="connsiteY128" fmla="*/ 385286 h 1628584"/>
              <a:gd name="connsiteX129" fmla="*/ 2369058 w 3246882"/>
              <a:gd name="connsiteY129" fmla="*/ 238506 h 1628584"/>
              <a:gd name="connsiteX130" fmla="*/ 2515267 w 3246882"/>
              <a:gd name="connsiteY130" fmla="*/ 182880 h 1628584"/>
              <a:gd name="connsiteX131" fmla="*/ 2658332 w 3246882"/>
              <a:gd name="connsiteY131" fmla="*/ 237554 h 1628584"/>
              <a:gd name="connsiteX132" fmla="*/ 2619375 w 3246882"/>
              <a:gd name="connsiteY132" fmla="*/ 381286 h 1628584"/>
              <a:gd name="connsiteX133" fmla="*/ 2591467 w 3246882"/>
              <a:gd name="connsiteY133" fmla="*/ 289751 h 1628584"/>
              <a:gd name="connsiteX134" fmla="*/ 2512981 w 3246882"/>
              <a:gd name="connsiteY134" fmla="*/ 255175 h 1628584"/>
              <a:gd name="connsiteX135" fmla="*/ 2433161 w 3246882"/>
              <a:gd name="connsiteY135" fmla="*/ 290894 h 1628584"/>
              <a:gd name="connsiteX136" fmla="*/ 2403253 w 3246882"/>
              <a:gd name="connsiteY136" fmla="*/ 383572 h 1628584"/>
              <a:gd name="connsiteX137" fmla="*/ 2432876 w 3246882"/>
              <a:gd name="connsiteY137" fmla="*/ 476250 h 1628584"/>
              <a:gd name="connsiteX138" fmla="*/ 2513457 w 3246882"/>
              <a:gd name="connsiteY138" fmla="*/ 510064 h 1628584"/>
              <a:gd name="connsiteX139" fmla="*/ 2591753 w 3246882"/>
              <a:gd name="connsiteY139" fmla="*/ 475107 h 1628584"/>
              <a:gd name="connsiteX140" fmla="*/ 2619470 w 3246882"/>
              <a:gd name="connsiteY140" fmla="*/ 381381 h 1628584"/>
              <a:gd name="connsiteX141" fmla="*/ 3219260 w 3246882"/>
              <a:gd name="connsiteY141" fmla="*/ 494729 h 1628584"/>
              <a:gd name="connsiteX142" fmla="*/ 3196209 w 3246882"/>
              <a:gd name="connsiteY142" fmla="*/ 507397 h 1628584"/>
              <a:gd name="connsiteX143" fmla="*/ 3175349 w 3246882"/>
              <a:gd name="connsiteY143" fmla="*/ 511112 h 1628584"/>
              <a:gd name="connsiteX144" fmla="*/ 3144107 w 3246882"/>
              <a:gd name="connsiteY144" fmla="*/ 497872 h 1628584"/>
              <a:gd name="connsiteX145" fmla="*/ 3132963 w 3246882"/>
              <a:gd name="connsiteY145" fmla="*/ 456724 h 1628584"/>
              <a:gd name="connsiteX146" fmla="*/ 3132963 w 3246882"/>
              <a:gd name="connsiteY146" fmla="*/ 260985 h 1628584"/>
              <a:gd name="connsiteX147" fmla="*/ 3230118 w 3246882"/>
              <a:gd name="connsiteY147" fmla="*/ 260985 h 1628584"/>
              <a:gd name="connsiteX148" fmla="*/ 3230118 w 3246882"/>
              <a:gd name="connsiteY148" fmla="*/ 191738 h 1628584"/>
              <a:gd name="connsiteX149" fmla="*/ 3132963 w 3246882"/>
              <a:gd name="connsiteY149" fmla="*/ 191738 h 1628584"/>
              <a:gd name="connsiteX150" fmla="*/ 3132963 w 3246882"/>
              <a:gd name="connsiteY150" fmla="*/ 82677 h 1628584"/>
              <a:gd name="connsiteX151" fmla="*/ 3043999 w 3246882"/>
              <a:gd name="connsiteY151" fmla="*/ 98298 h 1628584"/>
              <a:gd name="connsiteX152" fmla="*/ 3043999 w 3246882"/>
              <a:gd name="connsiteY152" fmla="*/ 191643 h 1628584"/>
              <a:gd name="connsiteX153" fmla="*/ 2893028 w 3246882"/>
              <a:gd name="connsiteY153" fmla="*/ 191643 h 1628584"/>
              <a:gd name="connsiteX154" fmla="*/ 2893028 w 3246882"/>
              <a:gd name="connsiteY154" fmla="*/ 130969 h 1628584"/>
              <a:gd name="connsiteX155" fmla="*/ 2905887 w 3246882"/>
              <a:gd name="connsiteY155" fmla="*/ 86297 h 1628584"/>
              <a:gd name="connsiteX156" fmla="*/ 2942558 w 3246882"/>
              <a:gd name="connsiteY156" fmla="*/ 71438 h 1628584"/>
              <a:gd name="connsiteX157" fmla="*/ 2965037 w 3246882"/>
              <a:gd name="connsiteY157" fmla="*/ 74962 h 1628584"/>
              <a:gd name="connsiteX158" fmla="*/ 2984945 w 3246882"/>
              <a:gd name="connsiteY158" fmla="*/ 84868 h 1628584"/>
              <a:gd name="connsiteX159" fmla="*/ 3021425 w 3246882"/>
              <a:gd name="connsiteY159" fmla="*/ 20479 h 1628584"/>
              <a:gd name="connsiteX160" fmla="*/ 2981230 w 3246882"/>
              <a:gd name="connsiteY160" fmla="*/ 5048 h 1628584"/>
              <a:gd name="connsiteX161" fmla="*/ 2938844 w 3246882"/>
              <a:gd name="connsiteY161" fmla="*/ 0 h 1628584"/>
              <a:gd name="connsiteX162" fmla="*/ 2839688 w 3246882"/>
              <a:gd name="connsiteY162" fmla="*/ 34957 h 1628584"/>
              <a:gd name="connsiteX163" fmla="*/ 2804541 w 3246882"/>
              <a:gd name="connsiteY163" fmla="*/ 130207 h 1628584"/>
              <a:gd name="connsiteX164" fmla="*/ 2804541 w 3246882"/>
              <a:gd name="connsiteY164" fmla="*/ 191643 h 1628584"/>
              <a:gd name="connsiteX165" fmla="*/ 2739771 w 3246882"/>
              <a:gd name="connsiteY165" fmla="*/ 191643 h 1628584"/>
              <a:gd name="connsiteX166" fmla="*/ 2739771 w 3246882"/>
              <a:gd name="connsiteY166" fmla="*/ 260890 h 1628584"/>
              <a:gd name="connsiteX167" fmla="*/ 2804541 w 3246882"/>
              <a:gd name="connsiteY167" fmla="*/ 260890 h 1628584"/>
              <a:gd name="connsiteX168" fmla="*/ 2804541 w 3246882"/>
              <a:gd name="connsiteY168" fmla="*/ 572643 h 1628584"/>
              <a:gd name="connsiteX169" fmla="*/ 2893124 w 3246882"/>
              <a:gd name="connsiteY169" fmla="*/ 572643 h 1628584"/>
              <a:gd name="connsiteX170" fmla="*/ 2893124 w 3246882"/>
              <a:gd name="connsiteY170" fmla="*/ 261080 h 1628584"/>
              <a:gd name="connsiteX171" fmla="*/ 3044095 w 3246882"/>
              <a:gd name="connsiteY171" fmla="*/ 261080 h 1628584"/>
              <a:gd name="connsiteX172" fmla="*/ 3044095 w 3246882"/>
              <a:gd name="connsiteY172" fmla="*/ 469487 h 1628584"/>
              <a:gd name="connsiteX173" fmla="*/ 3072384 w 3246882"/>
              <a:gd name="connsiteY173" fmla="*/ 553212 h 1628584"/>
              <a:gd name="connsiteX174" fmla="*/ 3156871 w 3246882"/>
              <a:gd name="connsiteY174" fmla="*/ 581882 h 1628584"/>
              <a:gd name="connsiteX175" fmla="*/ 3208020 w 3246882"/>
              <a:gd name="connsiteY175" fmla="*/ 574643 h 1628584"/>
              <a:gd name="connsiteX176" fmla="*/ 3246882 w 3246882"/>
              <a:gd name="connsiteY176" fmla="*/ 555117 h 1628584"/>
              <a:gd name="connsiteX177" fmla="*/ 3219355 w 3246882"/>
              <a:gd name="connsiteY177" fmla="*/ 494824 h 1628584"/>
              <a:gd name="connsiteX178" fmla="*/ 0 w 3246882"/>
              <a:gd name="connsiteY178" fmla="*/ 1449229 h 1628584"/>
              <a:gd name="connsiteX179" fmla="*/ 91154 w 3246882"/>
              <a:gd name="connsiteY179" fmla="*/ 1449229 h 1628584"/>
              <a:gd name="connsiteX180" fmla="*/ 91154 w 3246882"/>
              <a:gd name="connsiteY180" fmla="*/ 915638 h 1628584"/>
              <a:gd name="connsiteX181" fmla="*/ 0 w 3246882"/>
              <a:gd name="connsiteY181" fmla="*/ 915638 h 1628584"/>
              <a:gd name="connsiteX182" fmla="*/ 0 w 3246882"/>
              <a:gd name="connsiteY182" fmla="*/ 1449229 h 1628584"/>
              <a:gd name="connsiteX183" fmla="*/ 463391 w 3246882"/>
              <a:gd name="connsiteY183" fmla="*/ 1068229 h 1628584"/>
              <a:gd name="connsiteX184" fmla="*/ 552355 w 3246882"/>
              <a:gd name="connsiteY184" fmla="*/ 1068229 h 1628584"/>
              <a:gd name="connsiteX185" fmla="*/ 552355 w 3246882"/>
              <a:gd name="connsiteY185" fmla="*/ 1426559 h 1628584"/>
              <a:gd name="connsiteX186" fmla="*/ 499682 w 3246882"/>
              <a:gd name="connsiteY186" fmla="*/ 1575721 h 1628584"/>
              <a:gd name="connsiteX187" fmla="*/ 354806 w 3246882"/>
              <a:gd name="connsiteY187" fmla="*/ 1628585 h 1628584"/>
              <a:gd name="connsiteX188" fmla="*/ 254318 w 3246882"/>
              <a:gd name="connsiteY188" fmla="*/ 1608677 h 1628584"/>
              <a:gd name="connsiteX189" fmla="*/ 176213 w 3246882"/>
              <a:gd name="connsiteY189" fmla="*/ 1547431 h 1628584"/>
              <a:gd name="connsiteX190" fmla="*/ 240983 w 3246882"/>
              <a:gd name="connsiteY190" fmla="*/ 1499426 h 1628584"/>
              <a:gd name="connsiteX191" fmla="*/ 290322 w 3246882"/>
              <a:gd name="connsiteY191" fmla="*/ 1543907 h 1628584"/>
              <a:gd name="connsiteX192" fmla="*/ 356330 w 3246882"/>
              <a:gd name="connsiteY192" fmla="*/ 1558576 h 1628584"/>
              <a:gd name="connsiteX193" fmla="*/ 434816 w 3246882"/>
              <a:gd name="connsiteY193" fmla="*/ 1529144 h 1628584"/>
              <a:gd name="connsiteX194" fmla="*/ 463487 w 3246882"/>
              <a:gd name="connsiteY194" fmla="*/ 1441704 h 1628584"/>
              <a:gd name="connsiteX195" fmla="*/ 463487 w 3246882"/>
              <a:gd name="connsiteY195" fmla="*/ 1398175 h 1628584"/>
              <a:gd name="connsiteX196" fmla="*/ 461963 w 3246882"/>
              <a:gd name="connsiteY196" fmla="*/ 1398175 h 1628584"/>
              <a:gd name="connsiteX197" fmla="*/ 411194 w 3246882"/>
              <a:gd name="connsiteY197" fmla="*/ 1442847 h 1628584"/>
              <a:gd name="connsiteX198" fmla="*/ 336995 w 3246882"/>
              <a:gd name="connsiteY198" fmla="*/ 1458087 h 1628584"/>
              <a:gd name="connsiteX199" fmla="*/ 217932 w 3246882"/>
              <a:gd name="connsiteY199" fmla="*/ 1408081 h 1628584"/>
              <a:gd name="connsiteX200" fmla="*/ 172879 w 3246882"/>
              <a:gd name="connsiteY200" fmla="*/ 1268730 h 1628584"/>
              <a:gd name="connsiteX201" fmla="*/ 224790 w 3246882"/>
              <a:gd name="connsiteY201" fmla="*/ 1114520 h 1628584"/>
              <a:gd name="connsiteX202" fmla="*/ 353759 w 3246882"/>
              <a:gd name="connsiteY202" fmla="*/ 1059275 h 1628584"/>
              <a:gd name="connsiteX203" fmla="*/ 416052 w 3246882"/>
              <a:gd name="connsiteY203" fmla="*/ 1071944 h 1628584"/>
              <a:gd name="connsiteX204" fmla="*/ 461963 w 3246882"/>
              <a:gd name="connsiteY204" fmla="*/ 1108043 h 1628584"/>
              <a:gd name="connsiteX205" fmla="*/ 463487 w 3246882"/>
              <a:gd name="connsiteY205" fmla="*/ 1108043 h 1628584"/>
              <a:gd name="connsiteX206" fmla="*/ 463487 w 3246882"/>
              <a:gd name="connsiteY206" fmla="*/ 1068229 h 1628584"/>
              <a:gd name="connsiteX207" fmla="*/ 464153 w 3246882"/>
              <a:gd name="connsiteY207" fmla="*/ 1228154 h 1628584"/>
              <a:gd name="connsiteX208" fmla="*/ 437007 w 3246882"/>
              <a:gd name="connsiteY208" fmla="*/ 1159478 h 1628584"/>
              <a:gd name="connsiteX209" fmla="*/ 367094 w 3246882"/>
              <a:gd name="connsiteY209" fmla="*/ 1130999 h 1628584"/>
              <a:gd name="connsiteX210" fmla="*/ 291560 w 3246882"/>
              <a:gd name="connsiteY210" fmla="*/ 1165765 h 1628584"/>
              <a:gd name="connsiteX211" fmla="*/ 263652 w 3246882"/>
              <a:gd name="connsiteY211" fmla="*/ 1263777 h 1628584"/>
              <a:gd name="connsiteX212" fmla="*/ 289465 w 3246882"/>
              <a:gd name="connsiteY212" fmla="*/ 1353407 h 1628584"/>
              <a:gd name="connsiteX213" fmla="*/ 361093 w 3246882"/>
              <a:gd name="connsiteY213" fmla="*/ 1386173 h 1628584"/>
              <a:gd name="connsiteX214" fmla="*/ 435483 w 3246882"/>
              <a:gd name="connsiteY214" fmla="*/ 1354360 h 1628584"/>
              <a:gd name="connsiteX215" fmla="*/ 464153 w 3246882"/>
              <a:gd name="connsiteY215" fmla="*/ 1271588 h 1628584"/>
              <a:gd name="connsiteX216" fmla="*/ 464153 w 3246882"/>
              <a:gd name="connsiteY216" fmla="*/ 1228058 h 1628584"/>
              <a:gd name="connsiteX217" fmla="*/ 860965 w 3246882"/>
              <a:gd name="connsiteY217" fmla="*/ 1059275 h 1628584"/>
              <a:gd name="connsiteX218" fmla="*/ 791432 w 3246882"/>
              <a:gd name="connsiteY218" fmla="*/ 1075087 h 1628584"/>
              <a:gd name="connsiteX219" fmla="*/ 738950 w 3246882"/>
              <a:gd name="connsiteY219" fmla="*/ 1119950 h 1628584"/>
              <a:gd name="connsiteX220" fmla="*/ 737426 w 3246882"/>
              <a:gd name="connsiteY220" fmla="*/ 1119950 h 1628584"/>
              <a:gd name="connsiteX221" fmla="*/ 737426 w 3246882"/>
              <a:gd name="connsiteY221" fmla="*/ 1068229 h 1628584"/>
              <a:gd name="connsiteX222" fmla="*/ 648462 w 3246882"/>
              <a:gd name="connsiteY222" fmla="*/ 1068229 h 1628584"/>
              <a:gd name="connsiteX223" fmla="*/ 648462 w 3246882"/>
              <a:gd name="connsiteY223" fmla="*/ 1449229 h 1628584"/>
              <a:gd name="connsiteX224" fmla="*/ 737426 w 3246882"/>
              <a:gd name="connsiteY224" fmla="*/ 1449229 h 1628584"/>
              <a:gd name="connsiteX225" fmla="*/ 737426 w 3246882"/>
              <a:gd name="connsiteY225" fmla="*/ 1231964 h 1628584"/>
              <a:gd name="connsiteX226" fmla="*/ 762572 w 3246882"/>
              <a:gd name="connsiteY226" fmla="*/ 1159764 h 1628584"/>
              <a:gd name="connsiteX227" fmla="*/ 827151 w 3246882"/>
              <a:gd name="connsiteY227" fmla="*/ 1131094 h 1628584"/>
              <a:gd name="connsiteX228" fmla="*/ 882968 w 3246882"/>
              <a:gd name="connsiteY228" fmla="*/ 1155668 h 1628584"/>
              <a:gd name="connsiteX229" fmla="*/ 901541 w 3246882"/>
              <a:gd name="connsiteY229" fmla="*/ 1226725 h 1628584"/>
              <a:gd name="connsiteX230" fmla="*/ 901541 w 3246882"/>
              <a:gd name="connsiteY230" fmla="*/ 1449229 h 1628584"/>
              <a:gd name="connsiteX231" fmla="*/ 990505 w 3246882"/>
              <a:gd name="connsiteY231" fmla="*/ 1449229 h 1628584"/>
              <a:gd name="connsiteX232" fmla="*/ 990505 w 3246882"/>
              <a:gd name="connsiteY232" fmla="*/ 1214819 h 1628584"/>
              <a:gd name="connsiteX233" fmla="*/ 957358 w 3246882"/>
              <a:gd name="connsiteY233" fmla="*/ 1099661 h 1628584"/>
              <a:gd name="connsiteX234" fmla="*/ 860965 w 3246882"/>
              <a:gd name="connsiteY234" fmla="*/ 1059275 h 1628584"/>
              <a:gd name="connsiteX235" fmla="*/ 1124236 w 3246882"/>
              <a:gd name="connsiteY235" fmla="*/ 890683 h 1628584"/>
              <a:gd name="connsiteX236" fmla="*/ 1084802 w 3246882"/>
              <a:gd name="connsiteY236" fmla="*/ 905923 h 1628584"/>
              <a:gd name="connsiteX237" fmla="*/ 1069562 w 3246882"/>
              <a:gd name="connsiteY237" fmla="*/ 943547 h 1628584"/>
              <a:gd name="connsiteX238" fmla="*/ 1084802 w 3246882"/>
              <a:gd name="connsiteY238" fmla="*/ 981266 h 1628584"/>
              <a:gd name="connsiteX239" fmla="*/ 1124236 w 3246882"/>
              <a:gd name="connsiteY239" fmla="*/ 997077 h 1628584"/>
              <a:gd name="connsiteX240" fmla="*/ 1164431 w 3246882"/>
              <a:gd name="connsiteY240" fmla="*/ 981837 h 1628584"/>
              <a:gd name="connsiteX241" fmla="*/ 1179671 w 3246882"/>
              <a:gd name="connsiteY241" fmla="*/ 943928 h 1628584"/>
              <a:gd name="connsiteX242" fmla="*/ 1164431 w 3246882"/>
              <a:gd name="connsiteY242" fmla="*/ 906018 h 1628584"/>
              <a:gd name="connsiteX243" fmla="*/ 1124236 w 3246882"/>
              <a:gd name="connsiteY243" fmla="*/ 890778 h 1628584"/>
              <a:gd name="connsiteX244" fmla="*/ 1079564 w 3246882"/>
              <a:gd name="connsiteY244" fmla="*/ 1449229 h 1628584"/>
              <a:gd name="connsiteX245" fmla="*/ 1168527 w 3246882"/>
              <a:gd name="connsiteY245" fmla="*/ 1449229 h 1628584"/>
              <a:gd name="connsiteX246" fmla="*/ 1168527 w 3246882"/>
              <a:gd name="connsiteY246" fmla="*/ 1068229 h 1628584"/>
              <a:gd name="connsiteX247" fmla="*/ 1079564 w 3246882"/>
              <a:gd name="connsiteY247" fmla="*/ 1068229 h 1628584"/>
              <a:gd name="connsiteX248" fmla="*/ 1079564 w 3246882"/>
              <a:gd name="connsiteY248" fmla="*/ 1449229 h 1628584"/>
              <a:gd name="connsiteX249" fmla="*/ 1440656 w 3246882"/>
              <a:gd name="connsiteY249" fmla="*/ 1383697 h 1628584"/>
              <a:gd name="connsiteX250" fmla="*/ 1419797 w 3246882"/>
              <a:gd name="connsiteY250" fmla="*/ 1387412 h 1628584"/>
              <a:gd name="connsiteX251" fmla="*/ 1388555 w 3246882"/>
              <a:gd name="connsiteY251" fmla="*/ 1374172 h 1628584"/>
              <a:gd name="connsiteX252" fmla="*/ 1377410 w 3246882"/>
              <a:gd name="connsiteY252" fmla="*/ 1333024 h 1628584"/>
              <a:gd name="connsiteX253" fmla="*/ 1377410 w 3246882"/>
              <a:gd name="connsiteY253" fmla="*/ 1137285 h 1628584"/>
              <a:gd name="connsiteX254" fmla="*/ 1474565 w 3246882"/>
              <a:gd name="connsiteY254" fmla="*/ 1137285 h 1628584"/>
              <a:gd name="connsiteX255" fmla="*/ 1474565 w 3246882"/>
              <a:gd name="connsiteY255" fmla="*/ 1068038 h 1628584"/>
              <a:gd name="connsiteX256" fmla="*/ 1377410 w 3246882"/>
              <a:gd name="connsiteY256" fmla="*/ 1068038 h 1628584"/>
              <a:gd name="connsiteX257" fmla="*/ 1377410 w 3246882"/>
              <a:gd name="connsiteY257" fmla="*/ 958977 h 1628584"/>
              <a:gd name="connsiteX258" fmla="*/ 1288447 w 3246882"/>
              <a:gd name="connsiteY258" fmla="*/ 974598 h 1628584"/>
              <a:gd name="connsiteX259" fmla="*/ 1288447 w 3246882"/>
              <a:gd name="connsiteY259" fmla="*/ 1067943 h 1628584"/>
              <a:gd name="connsiteX260" fmla="*/ 1224820 w 3246882"/>
              <a:gd name="connsiteY260" fmla="*/ 1067943 h 1628584"/>
              <a:gd name="connsiteX261" fmla="*/ 1224820 w 3246882"/>
              <a:gd name="connsiteY261" fmla="*/ 1137190 h 1628584"/>
              <a:gd name="connsiteX262" fmla="*/ 1288447 w 3246882"/>
              <a:gd name="connsiteY262" fmla="*/ 1137190 h 1628584"/>
              <a:gd name="connsiteX263" fmla="*/ 1288447 w 3246882"/>
              <a:gd name="connsiteY263" fmla="*/ 1345597 h 1628584"/>
              <a:gd name="connsiteX264" fmla="*/ 1316736 w 3246882"/>
              <a:gd name="connsiteY264" fmla="*/ 1429322 h 1628584"/>
              <a:gd name="connsiteX265" fmla="*/ 1401223 w 3246882"/>
              <a:gd name="connsiteY265" fmla="*/ 1457992 h 1628584"/>
              <a:gd name="connsiteX266" fmla="*/ 1452372 w 3246882"/>
              <a:gd name="connsiteY266" fmla="*/ 1450753 h 1628584"/>
              <a:gd name="connsiteX267" fmla="*/ 1491234 w 3246882"/>
              <a:gd name="connsiteY267" fmla="*/ 1431227 h 1628584"/>
              <a:gd name="connsiteX268" fmla="*/ 1463707 w 3246882"/>
              <a:gd name="connsiteY268" fmla="*/ 1370933 h 1628584"/>
              <a:gd name="connsiteX269" fmla="*/ 1440656 w 3246882"/>
              <a:gd name="connsiteY269" fmla="*/ 1383602 h 1628584"/>
              <a:gd name="connsiteX270" fmla="*/ 1829657 w 3246882"/>
              <a:gd name="connsiteY270" fmla="*/ 1107662 h 1628584"/>
              <a:gd name="connsiteX271" fmla="*/ 1873949 w 3246882"/>
              <a:gd name="connsiteY271" fmla="*/ 1247204 h 1628584"/>
              <a:gd name="connsiteX272" fmla="*/ 1873949 w 3246882"/>
              <a:gd name="connsiteY272" fmla="*/ 1280731 h 1628584"/>
              <a:gd name="connsiteX273" fmla="*/ 1612392 w 3246882"/>
              <a:gd name="connsiteY273" fmla="*/ 1280731 h 1628584"/>
              <a:gd name="connsiteX274" fmla="*/ 1641824 w 3246882"/>
              <a:gd name="connsiteY274" fmla="*/ 1362075 h 1628584"/>
              <a:gd name="connsiteX275" fmla="*/ 1711738 w 3246882"/>
              <a:gd name="connsiteY275" fmla="*/ 1389031 h 1628584"/>
              <a:gd name="connsiteX276" fmla="*/ 1763459 w 3246882"/>
              <a:gd name="connsiteY276" fmla="*/ 1375220 h 1628584"/>
              <a:gd name="connsiteX277" fmla="*/ 1802130 w 3246882"/>
              <a:gd name="connsiteY277" fmla="*/ 1334262 h 1628584"/>
              <a:gd name="connsiteX278" fmla="*/ 1870234 w 3246882"/>
              <a:gd name="connsiteY278" fmla="*/ 1371505 h 1628584"/>
              <a:gd name="connsiteX279" fmla="*/ 1803464 w 3246882"/>
              <a:gd name="connsiteY279" fmla="*/ 1435703 h 1628584"/>
              <a:gd name="connsiteX280" fmla="*/ 1708785 w 3246882"/>
              <a:gd name="connsiteY280" fmla="*/ 1458182 h 1628584"/>
              <a:gd name="connsiteX281" fmla="*/ 1573149 w 3246882"/>
              <a:gd name="connsiteY281" fmla="*/ 1407605 h 1628584"/>
              <a:gd name="connsiteX282" fmla="*/ 1522381 w 3246882"/>
              <a:gd name="connsiteY282" fmla="*/ 1262158 h 1628584"/>
              <a:gd name="connsiteX283" fmla="*/ 1574673 w 3246882"/>
              <a:gd name="connsiteY283" fmla="*/ 1115568 h 1628584"/>
              <a:gd name="connsiteX284" fmla="*/ 1705070 w 3246882"/>
              <a:gd name="connsiteY284" fmla="*/ 1059371 h 1628584"/>
              <a:gd name="connsiteX285" fmla="*/ 1829753 w 3246882"/>
              <a:gd name="connsiteY285" fmla="*/ 1107758 h 1628584"/>
              <a:gd name="connsiteX286" fmla="*/ 1788414 w 3246882"/>
              <a:gd name="connsiteY286" fmla="*/ 1218152 h 1628584"/>
              <a:gd name="connsiteX287" fmla="*/ 1766602 w 3246882"/>
              <a:gd name="connsiteY287" fmla="*/ 1149858 h 1628584"/>
              <a:gd name="connsiteX288" fmla="*/ 1706499 w 3246882"/>
              <a:gd name="connsiteY288" fmla="*/ 1125855 h 1628584"/>
              <a:gd name="connsiteX289" fmla="*/ 1641729 w 3246882"/>
              <a:gd name="connsiteY289" fmla="*/ 1152049 h 1628584"/>
              <a:gd name="connsiteX290" fmla="*/ 1612011 w 3246882"/>
              <a:gd name="connsiteY290" fmla="*/ 1218057 h 1628584"/>
              <a:gd name="connsiteX291" fmla="*/ 1788414 w 3246882"/>
              <a:gd name="connsiteY291" fmla="*/ 1218057 h 1628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Lst>
            <a:rect l="l" t="t" r="r" b="b"/>
            <a:pathLst>
              <a:path w="3246882" h="1628584">
                <a:moveTo>
                  <a:pt x="452057" y="39338"/>
                </a:moveTo>
                <a:lnTo>
                  <a:pt x="576739" y="39338"/>
                </a:lnTo>
                <a:lnTo>
                  <a:pt x="576739" y="572929"/>
                </a:lnTo>
                <a:lnTo>
                  <a:pt x="486347" y="572929"/>
                </a:lnTo>
                <a:lnTo>
                  <a:pt x="486347" y="234315"/>
                </a:lnTo>
                <a:cubicBezTo>
                  <a:pt x="486347" y="220218"/>
                  <a:pt x="486537" y="206597"/>
                  <a:pt x="486918" y="193548"/>
                </a:cubicBezTo>
                <a:cubicBezTo>
                  <a:pt x="487299" y="180499"/>
                  <a:pt x="487585" y="165735"/>
                  <a:pt x="487871" y="149066"/>
                </a:cubicBezTo>
                <a:lnTo>
                  <a:pt x="485680" y="149066"/>
                </a:lnTo>
                <a:cubicBezTo>
                  <a:pt x="483489" y="156496"/>
                  <a:pt x="481298" y="162973"/>
                  <a:pt x="479393" y="168593"/>
                </a:cubicBezTo>
                <a:cubicBezTo>
                  <a:pt x="477393" y="174212"/>
                  <a:pt x="475202" y="180023"/>
                  <a:pt x="472726" y="186309"/>
                </a:cubicBezTo>
                <a:lnTo>
                  <a:pt x="319088" y="572929"/>
                </a:lnTo>
                <a:lnTo>
                  <a:pt x="254699" y="572929"/>
                </a:lnTo>
                <a:lnTo>
                  <a:pt x="99727" y="189643"/>
                </a:lnTo>
                <a:cubicBezTo>
                  <a:pt x="97727" y="183928"/>
                  <a:pt x="95726" y="178213"/>
                  <a:pt x="93631" y="172307"/>
                </a:cubicBezTo>
                <a:cubicBezTo>
                  <a:pt x="91535" y="166497"/>
                  <a:pt x="88868" y="158686"/>
                  <a:pt x="85630" y="149066"/>
                </a:cubicBezTo>
                <a:lnTo>
                  <a:pt x="83439" y="149066"/>
                </a:lnTo>
                <a:cubicBezTo>
                  <a:pt x="83915" y="164402"/>
                  <a:pt x="84296" y="180023"/>
                  <a:pt x="84582" y="195739"/>
                </a:cubicBezTo>
                <a:cubicBezTo>
                  <a:pt x="84868" y="211455"/>
                  <a:pt x="84963" y="228410"/>
                  <a:pt x="84963" y="246507"/>
                </a:cubicBezTo>
                <a:lnTo>
                  <a:pt x="84963" y="572834"/>
                </a:lnTo>
                <a:lnTo>
                  <a:pt x="0" y="572834"/>
                </a:lnTo>
                <a:lnTo>
                  <a:pt x="0" y="39338"/>
                </a:lnTo>
                <a:lnTo>
                  <a:pt x="129826" y="39338"/>
                </a:lnTo>
                <a:lnTo>
                  <a:pt x="266414" y="383477"/>
                </a:lnTo>
                <a:cubicBezTo>
                  <a:pt x="271653" y="396145"/>
                  <a:pt x="275749" y="406813"/>
                  <a:pt x="278892" y="415671"/>
                </a:cubicBezTo>
                <a:cubicBezTo>
                  <a:pt x="282035" y="424434"/>
                  <a:pt x="284988" y="434245"/>
                  <a:pt x="288036" y="444913"/>
                </a:cubicBezTo>
                <a:lnTo>
                  <a:pt x="290227" y="444913"/>
                </a:lnTo>
                <a:cubicBezTo>
                  <a:pt x="294704" y="433007"/>
                  <a:pt x="298704" y="422243"/>
                  <a:pt x="302324" y="412528"/>
                </a:cubicBezTo>
                <a:cubicBezTo>
                  <a:pt x="305943" y="402812"/>
                  <a:pt x="309658" y="392811"/>
                  <a:pt x="313658" y="382429"/>
                </a:cubicBezTo>
                <a:lnTo>
                  <a:pt x="452057" y="39338"/>
                </a:lnTo>
                <a:close/>
                <a:moveTo>
                  <a:pt x="712375" y="120872"/>
                </a:moveTo>
                <a:cubicBezTo>
                  <a:pt x="728948" y="120872"/>
                  <a:pt x="742379" y="115824"/>
                  <a:pt x="752570" y="105632"/>
                </a:cubicBezTo>
                <a:cubicBezTo>
                  <a:pt x="762762" y="95441"/>
                  <a:pt x="767810" y="82772"/>
                  <a:pt x="767810" y="67723"/>
                </a:cubicBezTo>
                <a:cubicBezTo>
                  <a:pt x="767810" y="52673"/>
                  <a:pt x="762762" y="39910"/>
                  <a:pt x="752570" y="29813"/>
                </a:cubicBezTo>
                <a:cubicBezTo>
                  <a:pt x="742379" y="19622"/>
                  <a:pt x="729044" y="14573"/>
                  <a:pt x="712375" y="14573"/>
                </a:cubicBezTo>
                <a:cubicBezTo>
                  <a:pt x="695706" y="14573"/>
                  <a:pt x="683133" y="19622"/>
                  <a:pt x="672941" y="29813"/>
                </a:cubicBezTo>
                <a:cubicBezTo>
                  <a:pt x="662750" y="40005"/>
                  <a:pt x="657701" y="52483"/>
                  <a:pt x="657701" y="67437"/>
                </a:cubicBezTo>
                <a:cubicBezTo>
                  <a:pt x="657701" y="82391"/>
                  <a:pt x="662750" y="94679"/>
                  <a:pt x="672941" y="105156"/>
                </a:cubicBezTo>
                <a:cubicBezTo>
                  <a:pt x="683133" y="115729"/>
                  <a:pt x="696278" y="120968"/>
                  <a:pt x="712375" y="120968"/>
                </a:cubicBezTo>
                <a:close/>
                <a:moveTo>
                  <a:pt x="667703" y="572929"/>
                </a:moveTo>
                <a:lnTo>
                  <a:pt x="756666" y="572929"/>
                </a:lnTo>
                <a:lnTo>
                  <a:pt x="756666" y="191929"/>
                </a:lnTo>
                <a:lnTo>
                  <a:pt x="667703" y="191929"/>
                </a:lnTo>
                <a:lnTo>
                  <a:pt x="667703" y="572929"/>
                </a:lnTo>
                <a:close/>
                <a:moveTo>
                  <a:pt x="1179100" y="500348"/>
                </a:moveTo>
                <a:lnTo>
                  <a:pt x="1110234" y="461677"/>
                </a:lnTo>
                <a:cubicBezTo>
                  <a:pt x="1099090" y="478346"/>
                  <a:pt x="1086422" y="490157"/>
                  <a:pt x="1072325" y="497205"/>
                </a:cubicBezTo>
                <a:cubicBezTo>
                  <a:pt x="1058228" y="504254"/>
                  <a:pt x="1042702" y="507778"/>
                  <a:pt x="1025843" y="507778"/>
                </a:cubicBezTo>
                <a:cubicBezTo>
                  <a:pt x="993553" y="507778"/>
                  <a:pt x="967835" y="497015"/>
                  <a:pt x="948500" y="475393"/>
                </a:cubicBezTo>
                <a:cubicBezTo>
                  <a:pt x="929164" y="453771"/>
                  <a:pt x="919448" y="423101"/>
                  <a:pt x="919448" y="383096"/>
                </a:cubicBezTo>
                <a:cubicBezTo>
                  <a:pt x="919448" y="343091"/>
                  <a:pt x="929259" y="311182"/>
                  <a:pt x="948881" y="288608"/>
                </a:cubicBezTo>
                <a:cubicBezTo>
                  <a:pt x="968502" y="266033"/>
                  <a:pt x="993362" y="254794"/>
                  <a:pt x="1023652" y="254794"/>
                </a:cubicBezTo>
                <a:cubicBezTo>
                  <a:pt x="1040987" y="254794"/>
                  <a:pt x="1056418" y="258413"/>
                  <a:pt x="1069753" y="265557"/>
                </a:cubicBezTo>
                <a:cubicBezTo>
                  <a:pt x="1083183" y="272796"/>
                  <a:pt x="1095566" y="284893"/>
                  <a:pt x="1106996" y="302038"/>
                </a:cubicBezTo>
                <a:lnTo>
                  <a:pt x="1176909" y="267462"/>
                </a:lnTo>
                <a:cubicBezTo>
                  <a:pt x="1163479" y="239649"/>
                  <a:pt x="1143476" y="218694"/>
                  <a:pt x="1116806" y="204407"/>
                </a:cubicBezTo>
                <a:cubicBezTo>
                  <a:pt x="1090136" y="190119"/>
                  <a:pt x="1060037" y="182975"/>
                  <a:pt x="1026605" y="182975"/>
                </a:cubicBezTo>
                <a:cubicBezTo>
                  <a:pt x="968026" y="182975"/>
                  <a:pt x="920401" y="201359"/>
                  <a:pt x="883730" y="238220"/>
                </a:cubicBezTo>
                <a:cubicBezTo>
                  <a:pt x="847058" y="275082"/>
                  <a:pt x="828675" y="325374"/>
                  <a:pt x="828675" y="389096"/>
                </a:cubicBezTo>
                <a:cubicBezTo>
                  <a:pt x="828675" y="447104"/>
                  <a:pt x="845915" y="493776"/>
                  <a:pt x="880396" y="529019"/>
                </a:cubicBezTo>
                <a:cubicBezTo>
                  <a:pt x="914876" y="564261"/>
                  <a:pt x="962597" y="581882"/>
                  <a:pt x="1023652" y="581882"/>
                </a:cubicBezTo>
                <a:cubicBezTo>
                  <a:pt x="1056608" y="581882"/>
                  <a:pt x="1086612" y="575215"/>
                  <a:pt x="1113473" y="561785"/>
                </a:cubicBezTo>
                <a:cubicBezTo>
                  <a:pt x="1140333" y="548354"/>
                  <a:pt x="1162241" y="527971"/>
                  <a:pt x="1179100" y="500348"/>
                </a:cubicBezTo>
                <a:close/>
                <a:moveTo>
                  <a:pt x="1438656" y="185166"/>
                </a:moveTo>
                <a:cubicBezTo>
                  <a:pt x="1415796" y="185166"/>
                  <a:pt x="1395698" y="191643"/>
                  <a:pt x="1378363" y="204692"/>
                </a:cubicBezTo>
                <a:cubicBezTo>
                  <a:pt x="1361027" y="217742"/>
                  <a:pt x="1347883" y="236411"/>
                  <a:pt x="1338929" y="260699"/>
                </a:cubicBezTo>
                <a:lnTo>
                  <a:pt x="1337405" y="260699"/>
                </a:lnTo>
                <a:lnTo>
                  <a:pt x="1337405" y="191834"/>
                </a:lnTo>
                <a:lnTo>
                  <a:pt x="1248442" y="191834"/>
                </a:lnTo>
                <a:lnTo>
                  <a:pt x="1248442" y="572834"/>
                </a:lnTo>
                <a:lnTo>
                  <a:pt x="1337405" y="572834"/>
                </a:lnTo>
                <a:lnTo>
                  <a:pt x="1337405" y="384524"/>
                </a:lnTo>
                <a:cubicBezTo>
                  <a:pt x="1337405" y="348043"/>
                  <a:pt x="1345311" y="318707"/>
                  <a:pt x="1361027" y="296323"/>
                </a:cubicBezTo>
                <a:cubicBezTo>
                  <a:pt x="1376743" y="274034"/>
                  <a:pt x="1397413" y="262795"/>
                  <a:pt x="1422940" y="262795"/>
                </a:cubicBezTo>
                <a:cubicBezTo>
                  <a:pt x="1431131" y="262795"/>
                  <a:pt x="1438847" y="263557"/>
                  <a:pt x="1446181" y="265176"/>
                </a:cubicBezTo>
                <a:cubicBezTo>
                  <a:pt x="1453515" y="266795"/>
                  <a:pt x="1460754" y="268986"/>
                  <a:pt x="1467993" y="271653"/>
                </a:cubicBezTo>
                <a:lnTo>
                  <a:pt x="1491806" y="195739"/>
                </a:lnTo>
                <a:cubicBezTo>
                  <a:pt x="1482376" y="191548"/>
                  <a:pt x="1473613" y="188690"/>
                  <a:pt x="1465421" y="187166"/>
                </a:cubicBezTo>
                <a:cubicBezTo>
                  <a:pt x="1457230" y="185642"/>
                  <a:pt x="1448276" y="184976"/>
                  <a:pt x="1438656" y="184976"/>
                </a:cubicBezTo>
                <a:close/>
                <a:moveTo>
                  <a:pt x="1855375" y="237649"/>
                </a:moveTo>
                <a:cubicBezTo>
                  <a:pt x="1890236" y="274130"/>
                  <a:pt x="1907667" y="321278"/>
                  <a:pt x="1907667" y="379000"/>
                </a:cubicBezTo>
                <a:cubicBezTo>
                  <a:pt x="1907667" y="436721"/>
                  <a:pt x="1889284" y="486632"/>
                  <a:pt x="1852613" y="524637"/>
                </a:cubicBezTo>
                <a:cubicBezTo>
                  <a:pt x="1815941" y="562737"/>
                  <a:pt x="1767364" y="581787"/>
                  <a:pt x="1707166" y="581787"/>
                </a:cubicBezTo>
                <a:cubicBezTo>
                  <a:pt x="1646968" y="581787"/>
                  <a:pt x="1598581" y="564071"/>
                  <a:pt x="1562957" y="528542"/>
                </a:cubicBezTo>
                <a:cubicBezTo>
                  <a:pt x="1527334" y="493109"/>
                  <a:pt x="1509522" y="445294"/>
                  <a:pt x="1509522" y="385286"/>
                </a:cubicBezTo>
                <a:cubicBezTo>
                  <a:pt x="1509808" y="324517"/>
                  <a:pt x="1528667" y="275558"/>
                  <a:pt x="1566101" y="238506"/>
                </a:cubicBezTo>
                <a:cubicBezTo>
                  <a:pt x="1603534" y="201454"/>
                  <a:pt x="1652302" y="182880"/>
                  <a:pt x="1712309" y="182880"/>
                </a:cubicBezTo>
                <a:cubicBezTo>
                  <a:pt x="1772317" y="182880"/>
                  <a:pt x="1820513" y="201073"/>
                  <a:pt x="1855375" y="237554"/>
                </a:cubicBezTo>
                <a:close/>
                <a:moveTo>
                  <a:pt x="1816513" y="381286"/>
                </a:moveTo>
                <a:cubicBezTo>
                  <a:pt x="1816513" y="343376"/>
                  <a:pt x="1807178" y="312801"/>
                  <a:pt x="1788605" y="289751"/>
                </a:cubicBezTo>
                <a:cubicBezTo>
                  <a:pt x="1770031" y="266700"/>
                  <a:pt x="1743837" y="255175"/>
                  <a:pt x="1710118" y="255175"/>
                </a:cubicBezTo>
                <a:cubicBezTo>
                  <a:pt x="1676400" y="255175"/>
                  <a:pt x="1650302" y="267081"/>
                  <a:pt x="1630299" y="290894"/>
                </a:cubicBezTo>
                <a:cubicBezTo>
                  <a:pt x="1610297" y="314706"/>
                  <a:pt x="1600391" y="345567"/>
                  <a:pt x="1600391" y="383572"/>
                </a:cubicBezTo>
                <a:cubicBezTo>
                  <a:pt x="1600391" y="421577"/>
                  <a:pt x="1610297" y="453676"/>
                  <a:pt x="1630013" y="476250"/>
                </a:cubicBezTo>
                <a:cubicBezTo>
                  <a:pt x="1649730" y="498824"/>
                  <a:pt x="1676591" y="510064"/>
                  <a:pt x="1710595" y="510064"/>
                </a:cubicBezTo>
                <a:cubicBezTo>
                  <a:pt x="1744599" y="510064"/>
                  <a:pt x="1770412" y="498443"/>
                  <a:pt x="1788890" y="475107"/>
                </a:cubicBezTo>
                <a:cubicBezTo>
                  <a:pt x="1807369" y="451771"/>
                  <a:pt x="1816608" y="420529"/>
                  <a:pt x="1816608" y="381381"/>
                </a:cubicBezTo>
                <a:close/>
                <a:moveTo>
                  <a:pt x="2123313" y="339566"/>
                </a:moveTo>
                <a:cubicBezTo>
                  <a:pt x="2096262" y="334328"/>
                  <a:pt x="2077879" y="328327"/>
                  <a:pt x="2068068" y="321374"/>
                </a:cubicBezTo>
                <a:cubicBezTo>
                  <a:pt x="2058257" y="314420"/>
                  <a:pt x="2053400" y="304800"/>
                  <a:pt x="2053400" y="292322"/>
                </a:cubicBezTo>
                <a:cubicBezTo>
                  <a:pt x="2053400" y="279845"/>
                  <a:pt x="2058067" y="269367"/>
                  <a:pt x="2067497" y="261461"/>
                </a:cubicBezTo>
                <a:cubicBezTo>
                  <a:pt x="2076926" y="253556"/>
                  <a:pt x="2090642" y="249555"/>
                  <a:pt x="2108835" y="249555"/>
                </a:cubicBezTo>
                <a:cubicBezTo>
                  <a:pt x="2125694" y="249555"/>
                  <a:pt x="2140268" y="252508"/>
                  <a:pt x="2152555" y="258509"/>
                </a:cubicBezTo>
                <a:cubicBezTo>
                  <a:pt x="2164842" y="264509"/>
                  <a:pt x="2176653" y="273368"/>
                  <a:pt x="2188083" y="285274"/>
                </a:cubicBezTo>
                <a:lnTo>
                  <a:pt x="2239804" y="238411"/>
                </a:lnTo>
                <a:cubicBezTo>
                  <a:pt x="2225421" y="219837"/>
                  <a:pt x="2206943" y="205931"/>
                  <a:pt x="2184368" y="196691"/>
                </a:cubicBezTo>
                <a:cubicBezTo>
                  <a:pt x="2161794" y="187547"/>
                  <a:pt x="2137505" y="182880"/>
                  <a:pt x="2111407" y="182880"/>
                </a:cubicBezTo>
                <a:cubicBezTo>
                  <a:pt x="2070735" y="182880"/>
                  <a:pt x="2037017" y="193453"/>
                  <a:pt x="2010251" y="214694"/>
                </a:cubicBezTo>
                <a:cubicBezTo>
                  <a:pt x="1983486" y="235934"/>
                  <a:pt x="1970056" y="265081"/>
                  <a:pt x="1970056" y="302324"/>
                </a:cubicBezTo>
                <a:cubicBezTo>
                  <a:pt x="1970056" y="331375"/>
                  <a:pt x="1979962" y="355759"/>
                  <a:pt x="1999679" y="375476"/>
                </a:cubicBezTo>
                <a:cubicBezTo>
                  <a:pt x="2019395" y="395192"/>
                  <a:pt x="2054162" y="409385"/>
                  <a:pt x="2104073" y="418052"/>
                </a:cubicBezTo>
                <a:cubicBezTo>
                  <a:pt x="2124361" y="421767"/>
                  <a:pt x="2139696" y="427768"/>
                  <a:pt x="2149983" y="436055"/>
                </a:cubicBezTo>
                <a:cubicBezTo>
                  <a:pt x="2160270" y="444341"/>
                  <a:pt x="2165414" y="454724"/>
                  <a:pt x="2165414" y="467106"/>
                </a:cubicBezTo>
                <a:cubicBezTo>
                  <a:pt x="2165414" y="482251"/>
                  <a:pt x="2159984" y="493967"/>
                  <a:pt x="2149031" y="502253"/>
                </a:cubicBezTo>
                <a:cubicBezTo>
                  <a:pt x="2138077" y="510540"/>
                  <a:pt x="2122837" y="514731"/>
                  <a:pt x="2103311" y="514731"/>
                </a:cubicBezTo>
                <a:cubicBezTo>
                  <a:pt x="2085975" y="514731"/>
                  <a:pt x="2069402" y="510826"/>
                  <a:pt x="2053685" y="503015"/>
                </a:cubicBezTo>
                <a:cubicBezTo>
                  <a:pt x="2037969" y="495205"/>
                  <a:pt x="2023110" y="482156"/>
                  <a:pt x="2009204" y="463772"/>
                </a:cubicBezTo>
                <a:lnTo>
                  <a:pt x="1955673" y="511778"/>
                </a:lnTo>
                <a:cubicBezTo>
                  <a:pt x="1969770" y="534638"/>
                  <a:pt x="1989868" y="551974"/>
                  <a:pt x="2015966" y="563880"/>
                </a:cubicBezTo>
                <a:cubicBezTo>
                  <a:pt x="2042065" y="575786"/>
                  <a:pt x="2070926" y="581787"/>
                  <a:pt x="2102644" y="581787"/>
                </a:cubicBezTo>
                <a:cubicBezTo>
                  <a:pt x="2146268" y="581787"/>
                  <a:pt x="2181606" y="570548"/>
                  <a:pt x="2208657" y="547973"/>
                </a:cubicBezTo>
                <a:cubicBezTo>
                  <a:pt x="2235708" y="525399"/>
                  <a:pt x="2249234" y="495776"/>
                  <a:pt x="2249234" y="459010"/>
                </a:cubicBezTo>
                <a:cubicBezTo>
                  <a:pt x="2249234" y="426244"/>
                  <a:pt x="2238851" y="399955"/>
                  <a:pt x="2217992" y="380143"/>
                </a:cubicBezTo>
                <a:cubicBezTo>
                  <a:pt x="2197132" y="360331"/>
                  <a:pt x="2165604" y="346805"/>
                  <a:pt x="2123504" y="339566"/>
                </a:cubicBezTo>
                <a:close/>
                <a:moveTo>
                  <a:pt x="2658332" y="237649"/>
                </a:moveTo>
                <a:cubicBezTo>
                  <a:pt x="2693194" y="274130"/>
                  <a:pt x="2710624" y="321278"/>
                  <a:pt x="2710624" y="379000"/>
                </a:cubicBezTo>
                <a:cubicBezTo>
                  <a:pt x="2710624" y="436721"/>
                  <a:pt x="2692241" y="486632"/>
                  <a:pt x="2655570" y="524637"/>
                </a:cubicBezTo>
                <a:cubicBezTo>
                  <a:pt x="2618899" y="562737"/>
                  <a:pt x="2570321" y="581787"/>
                  <a:pt x="2510123" y="581787"/>
                </a:cubicBezTo>
                <a:cubicBezTo>
                  <a:pt x="2449925" y="581787"/>
                  <a:pt x="2401538" y="564071"/>
                  <a:pt x="2365915" y="528542"/>
                </a:cubicBezTo>
                <a:cubicBezTo>
                  <a:pt x="2330291" y="493109"/>
                  <a:pt x="2312480" y="445294"/>
                  <a:pt x="2312480" y="385286"/>
                </a:cubicBezTo>
                <a:cubicBezTo>
                  <a:pt x="2312765" y="324517"/>
                  <a:pt x="2331625" y="275558"/>
                  <a:pt x="2369058" y="238506"/>
                </a:cubicBezTo>
                <a:cubicBezTo>
                  <a:pt x="2406491" y="201454"/>
                  <a:pt x="2455259" y="182880"/>
                  <a:pt x="2515267" y="182880"/>
                </a:cubicBezTo>
                <a:cubicBezTo>
                  <a:pt x="2575274" y="182880"/>
                  <a:pt x="2623471" y="201073"/>
                  <a:pt x="2658332" y="237554"/>
                </a:cubicBezTo>
                <a:close/>
                <a:moveTo>
                  <a:pt x="2619375" y="381286"/>
                </a:moveTo>
                <a:cubicBezTo>
                  <a:pt x="2619375" y="343376"/>
                  <a:pt x="2610041" y="312801"/>
                  <a:pt x="2591467" y="289751"/>
                </a:cubicBezTo>
                <a:cubicBezTo>
                  <a:pt x="2572893" y="266700"/>
                  <a:pt x="2546699" y="255175"/>
                  <a:pt x="2512981" y="255175"/>
                </a:cubicBezTo>
                <a:cubicBezTo>
                  <a:pt x="2479262" y="255175"/>
                  <a:pt x="2453164" y="267081"/>
                  <a:pt x="2433161" y="290894"/>
                </a:cubicBezTo>
                <a:cubicBezTo>
                  <a:pt x="2413159" y="314706"/>
                  <a:pt x="2403253" y="345567"/>
                  <a:pt x="2403253" y="383572"/>
                </a:cubicBezTo>
                <a:cubicBezTo>
                  <a:pt x="2403253" y="421577"/>
                  <a:pt x="2413159" y="453676"/>
                  <a:pt x="2432876" y="476250"/>
                </a:cubicBezTo>
                <a:cubicBezTo>
                  <a:pt x="2452592" y="498824"/>
                  <a:pt x="2479453" y="510064"/>
                  <a:pt x="2513457" y="510064"/>
                </a:cubicBezTo>
                <a:cubicBezTo>
                  <a:pt x="2547461" y="510064"/>
                  <a:pt x="2573274" y="498443"/>
                  <a:pt x="2591753" y="475107"/>
                </a:cubicBezTo>
                <a:cubicBezTo>
                  <a:pt x="2610231" y="451771"/>
                  <a:pt x="2619470" y="420529"/>
                  <a:pt x="2619470" y="381381"/>
                </a:cubicBezTo>
                <a:close/>
                <a:moveTo>
                  <a:pt x="3219260" y="494729"/>
                </a:moveTo>
                <a:cubicBezTo>
                  <a:pt x="3210782" y="500634"/>
                  <a:pt x="3203162" y="504920"/>
                  <a:pt x="3196209" y="507397"/>
                </a:cubicBezTo>
                <a:cubicBezTo>
                  <a:pt x="3189256" y="509873"/>
                  <a:pt x="3182303" y="511112"/>
                  <a:pt x="3175349" y="511112"/>
                </a:cubicBezTo>
                <a:cubicBezTo>
                  <a:pt x="3161919" y="511112"/>
                  <a:pt x="3151537" y="506730"/>
                  <a:pt x="3144107" y="497872"/>
                </a:cubicBezTo>
                <a:cubicBezTo>
                  <a:pt x="3136678" y="489109"/>
                  <a:pt x="3132963" y="475393"/>
                  <a:pt x="3132963" y="456724"/>
                </a:cubicBezTo>
                <a:lnTo>
                  <a:pt x="3132963" y="260985"/>
                </a:lnTo>
                <a:lnTo>
                  <a:pt x="3230118" y="260985"/>
                </a:lnTo>
                <a:lnTo>
                  <a:pt x="3230118" y="191738"/>
                </a:lnTo>
                <a:lnTo>
                  <a:pt x="3132963" y="191738"/>
                </a:lnTo>
                <a:lnTo>
                  <a:pt x="3132963" y="82677"/>
                </a:lnTo>
                <a:lnTo>
                  <a:pt x="3043999" y="98298"/>
                </a:lnTo>
                <a:lnTo>
                  <a:pt x="3043999" y="191643"/>
                </a:lnTo>
                <a:lnTo>
                  <a:pt x="2893028" y="191643"/>
                </a:lnTo>
                <a:lnTo>
                  <a:pt x="2893028" y="130969"/>
                </a:lnTo>
                <a:cubicBezTo>
                  <a:pt x="2893028" y="111157"/>
                  <a:pt x="2897315" y="96203"/>
                  <a:pt x="2905887" y="86297"/>
                </a:cubicBezTo>
                <a:cubicBezTo>
                  <a:pt x="2914460" y="76391"/>
                  <a:pt x="2926652" y="71438"/>
                  <a:pt x="2942558" y="71438"/>
                </a:cubicBezTo>
                <a:cubicBezTo>
                  <a:pt x="2950750" y="71438"/>
                  <a:pt x="2958274" y="72581"/>
                  <a:pt x="2965037" y="74962"/>
                </a:cubicBezTo>
                <a:cubicBezTo>
                  <a:pt x="2971895" y="77343"/>
                  <a:pt x="2978468" y="80582"/>
                  <a:pt x="2984945" y="84868"/>
                </a:cubicBezTo>
                <a:lnTo>
                  <a:pt x="3021425" y="20479"/>
                </a:lnTo>
                <a:cubicBezTo>
                  <a:pt x="3008281" y="13526"/>
                  <a:pt x="2994851" y="8382"/>
                  <a:pt x="2981230" y="5048"/>
                </a:cubicBezTo>
                <a:cubicBezTo>
                  <a:pt x="2967609" y="1715"/>
                  <a:pt x="2953417" y="0"/>
                  <a:pt x="2938844" y="0"/>
                </a:cubicBezTo>
                <a:cubicBezTo>
                  <a:pt x="2896172" y="0"/>
                  <a:pt x="2863120" y="11621"/>
                  <a:pt x="2839688" y="34957"/>
                </a:cubicBezTo>
                <a:cubicBezTo>
                  <a:pt x="2816257" y="58293"/>
                  <a:pt x="2804541" y="90011"/>
                  <a:pt x="2804541" y="130207"/>
                </a:cubicBezTo>
                <a:lnTo>
                  <a:pt x="2804541" y="191643"/>
                </a:lnTo>
                <a:lnTo>
                  <a:pt x="2739771" y="191643"/>
                </a:lnTo>
                <a:lnTo>
                  <a:pt x="2739771" y="260890"/>
                </a:lnTo>
                <a:lnTo>
                  <a:pt x="2804541" y="260890"/>
                </a:lnTo>
                <a:lnTo>
                  <a:pt x="2804541" y="572643"/>
                </a:lnTo>
                <a:lnTo>
                  <a:pt x="2893124" y="572643"/>
                </a:lnTo>
                <a:lnTo>
                  <a:pt x="2893124" y="261080"/>
                </a:lnTo>
                <a:lnTo>
                  <a:pt x="3044095" y="261080"/>
                </a:lnTo>
                <a:lnTo>
                  <a:pt x="3044095" y="469487"/>
                </a:lnTo>
                <a:cubicBezTo>
                  <a:pt x="3044095" y="506159"/>
                  <a:pt x="3053524" y="534067"/>
                  <a:pt x="3072384" y="553212"/>
                </a:cubicBezTo>
                <a:cubicBezTo>
                  <a:pt x="3091244" y="572357"/>
                  <a:pt x="3119342" y="581882"/>
                  <a:pt x="3156871" y="581882"/>
                </a:cubicBezTo>
                <a:cubicBezTo>
                  <a:pt x="3175254" y="581882"/>
                  <a:pt x="3192304" y="579501"/>
                  <a:pt x="3208020" y="574643"/>
                </a:cubicBezTo>
                <a:cubicBezTo>
                  <a:pt x="3223736" y="569786"/>
                  <a:pt x="3236690" y="563309"/>
                  <a:pt x="3246882" y="555117"/>
                </a:cubicBezTo>
                <a:lnTo>
                  <a:pt x="3219355" y="494824"/>
                </a:lnTo>
                <a:close/>
                <a:moveTo>
                  <a:pt x="0" y="1449229"/>
                </a:moveTo>
                <a:lnTo>
                  <a:pt x="91154" y="1449229"/>
                </a:lnTo>
                <a:lnTo>
                  <a:pt x="91154" y="915638"/>
                </a:lnTo>
                <a:lnTo>
                  <a:pt x="0" y="915638"/>
                </a:lnTo>
                <a:lnTo>
                  <a:pt x="0" y="1449229"/>
                </a:lnTo>
                <a:close/>
                <a:moveTo>
                  <a:pt x="463391" y="1068229"/>
                </a:moveTo>
                <a:lnTo>
                  <a:pt x="552355" y="1068229"/>
                </a:lnTo>
                <a:lnTo>
                  <a:pt x="552355" y="1426559"/>
                </a:lnTo>
                <a:cubicBezTo>
                  <a:pt x="552355" y="1490758"/>
                  <a:pt x="534829" y="1540574"/>
                  <a:pt x="499682" y="1575721"/>
                </a:cubicBezTo>
                <a:cubicBezTo>
                  <a:pt x="464534" y="1610963"/>
                  <a:pt x="416243" y="1628585"/>
                  <a:pt x="354806" y="1628585"/>
                </a:cubicBezTo>
                <a:cubicBezTo>
                  <a:pt x="318325" y="1628585"/>
                  <a:pt x="284893" y="1621917"/>
                  <a:pt x="254318" y="1608677"/>
                </a:cubicBezTo>
                <a:cubicBezTo>
                  <a:pt x="223838" y="1595438"/>
                  <a:pt x="197739" y="1574959"/>
                  <a:pt x="176213" y="1547431"/>
                </a:cubicBezTo>
                <a:lnTo>
                  <a:pt x="240983" y="1499426"/>
                </a:lnTo>
                <a:cubicBezTo>
                  <a:pt x="255365" y="1519238"/>
                  <a:pt x="271844" y="1534097"/>
                  <a:pt x="290322" y="1543907"/>
                </a:cubicBezTo>
                <a:cubicBezTo>
                  <a:pt x="308800" y="1553718"/>
                  <a:pt x="330803" y="1558576"/>
                  <a:pt x="356330" y="1558576"/>
                </a:cubicBezTo>
                <a:cubicBezTo>
                  <a:pt x="389573" y="1558576"/>
                  <a:pt x="415766" y="1548765"/>
                  <a:pt x="434816" y="1529144"/>
                </a:cubicBezTo>
                <a:cubicBezTo>
                  <a:pt x="453962" y="1509522"/>
                  <a:pt x="463487" y="1480376"/>
                  <a:pt x="463487" y="1441704"/>
                </a:cubicBezTo>
                <a:lnTo>
                  <a:pt x="463487" y="1398175"/>
                </a:lnTo>
                <a:lnTo>
                  <a:pt x="461963" y="1398175"/>
                </a:lnTo>
                <a:cubicBezTo>
                  <a:pt x="448056" y="1417796"/>
                  <a:pt x="431101" y="1432655"/>
                  <a:pt x="411194" y="1442847"/>
                </a:cubicBezTo>
                <a:cubicBezTo>
                  <a:pt x="391287" y="1453039"/>
                  <a:pt x="366522" y="1458087"/>
                  <a:pt x="336995" y="1458087"/>
                </a:cubicBezTo>
                <a:cubicBezTo>
                  <a:pt x="287655" y="1458087"/>
                  <a:pt x="247936" y="1441418"/>
                  <a:pt x="217932" y="1408081"/>
                </a:cubicBezTo>
                <a:cubicBezTo>
                  <a:pt x="187928" y="1374743"/>
                  <a:pt x="172879" y="1328261"/>
                  <a:pt x="172879" y="1268730"/>
                </a:cubicBezTo>
                <a:cubicBezTo>
                  <a:pt x="172879" y="1202722"/>
                  <a:pt x="190214" y="1151382"/>
                  <a:pt x="224790" y="1114520"/>
                </a:cubicBezTo>
                <a:cubicBezTo>
                  <a:pt x="259366" y="1077659"/>
                  <a:pt x="302324" y="1059275"/>
                  <a:pt x="353759" y="1059275"/>
                </a:cubicBezTo>
                <a:cubicBezTo>
                  <a:pt x="376333" y="1059275"/>
                  <a:pt x="397097" y="1063466"/>
                  <a:pt x="416052" y="1071944"/>
                </a:cubicBezTo>
                <a:cubicBezTo>
                  <a:pt x="435007" y="1080421"/>
                  <a:pt x="450342" y="1092422"/>
                  <a:pt x="461963" y="1108043"/>
                </a:cubicBezTo>
                <a:lnTo>
                  <a:pt x="463487" y="1108043"/>
                </a:lnTo>
                <a:lnTo>
                  <a:pt x="463487" y="1068229"/>
                </a:lnTo>
                <a:close/>
                <a:moveTo>
                  <a:pt x="464153" y="1228154"/>
                </a:moveTo>
                <a:cubicBezTo>
                  <a:pt x="464153" y="1201388"/>
                  <a:pt x="455105" y="1178528"/>
                  <a:pt x="437007" y="1159478"/>
                </a:cubicBezTo>
                <a:cubicBezTo>
                  <a:pt x="418910" y="1140428"/>
                  <a:pt x="395573" y="1130999"/>
                  <a:pt x="367094" y="1130999"/>
                </a:cubicBezTo>
                <a:cubicBezTo>
                  <a:pt x="335375" y="1130999"/>
                  <a:pt x="310134" y="1142619"/>
                  <a:pt x="291560" y="1165765"/>
                </a:cubicBezTo>
                <a:cubicBezTo>
                  <a:pt x="272987" y="1189006"/>
                  <a:pt x="263652" y="1221677"/>
                  <a:pt x="263652" y="1263777"/>
                </a:cubicBezTo>
                <a:cubicBezTo>
                  <a:pt x="263652" y="1301687"/>
                  <a:pt x="272225" y="1331595"/>
                  <a:pt x="289465" y="1353407"/>
                </a:cubicBezTo>
                <a:cubicBezTo>
                  <a:pt x="306705" y="1375220"/>
                  <a:pt x="330613" y="1386173"/>
                  <a:pt x="361093" y="1386173"/>
                </a:cubicBezTo>
                <a:cubicBezTo>
                  <a:pt x="391573" y="1386173"/>
                  <a:pt x="416433" y="1375601"/>
                  <a:pt x="435483" y="1354360"/>
                </a:cubicBezTo>
                <a:cubicBezTo>
                  <a:pt x="454533" y="1333119"/>
                  <a:pt x="464153" y="1305592"/>
                  <a:pt x="464153" y="1271588"/>
                </a:cubicBezTo>
                <a:lnTo>
                  <a:pt x="464153" y="1228058"/>
                </a:lnTo>
                <a:close/>
                <a:moveTo>
                  <a:pt x="860965" y="1059275"/>
                </a:moveTo>
                <a:cubicBezTo>
                  <a:pt x="835914" y="1059275"/>
                  <a:pt x="812673" y="1064514"/>
                  <a:pt x="791432" y="1075087"/>
                </a:cubicBezTo>
                <a:cubicBezTo>
                  <a:pt x="770096" y="1085660"/>
                  <a:pt x="752570" y="1100614"/>
                  <a:pt x="738950" y="1119950"/>
                </a:cubicBezTo>
                <a:lnTo>
                  <a:pt x="737426" y="1119950"/>
                </a:lnTo>
                <a:lnTo>
                  <a:pt x="737426" y="1068229"/>
                </a:lnTo>
                <a:lnTo>
                  <a:pt x="648462" y="1068229"/>
                </a:lnTo>
                <a:lnTo>
                  <a:pt x="648462" y="1449229"/>
                </a:lnTo>
                <a:lnTo>
                  <a:pt x="737426" y="1449229"/>
                </a:lnTo>
                <a:lnTo>
                  <a:pt x="737426" y="1231964"/>
                </a:lnTo>
                <a:cubicBezTo>
                  <a:pt x="737426" y="1202912"/>
                  <a:pt x="745808" y="1178909"/>
                  <a:pt x="762572" y="1159764"/>
                </a:cubicBezTo>
                <a:cubicBezTo>
                  <a:pt x="779336" y="1140714"/>
                  <a:pt x="800862" y="1131094"/>
                  <a:pt x="827151" y="1131094"/>
                </a:cubicBezTo>
                <a:cubicBezTo>
                  <a:pt x="851916" y="1131094"/>
                  <a:pt x="870585" y="1139285"/>
                  <a:pt x="882968" y="1155668"/>
                </a:cubicBezTo>
                <a:cubicBezTo>
                  <a:pt x="895350" y="1172051"/>
                  <a:pt x="901541" y="1195769"/>
                  <a:pt x="901541" y="1226725"/>
                </a:cubicBezTo>
                <a:lnTo>
                  <a:pt x="901541" y="1449229"/>
                </a:lnTo>
                <a:lnTo>
                  <a:pt x="990505" y="1449229"/>
                </a:lnTo>
                <a:lnTo>
                  <a:pt x="990505" y="1214819"/>
                </a:lnTo>
                <a:cubicBezTo>
                  <a:pt x="990505" y="1165003"/>
                  <a:pt x="979456" y="1126617"/>
                  <a:pt x="957358" y="1099661"/>
                </a:cubicBezTo>
                <a:cubicBezTo>
                  <a:pt x="935260" y="1072706"/>
                  <a:pt x="903161" y="1059275"/>
                  <a:pt x="860965" y="1059275"/>
                </a:cubicBezTo>
                <a:close/>
                <a:moveTo>
                  <a:pt x="1124236" y="890683"/>
                </a:moveTo>
                <a:cubicBezTo>
                  <a:pt x="1108139" y="890683"/>
                  <a:pt x="1094994" y="895731"/>
                  <a:pt x="1084802" y="905923"/>
                </a:cubicBezTo>
                <a:cubicBezTo>
                  <a:pt x="1074611" y="916115"/>
                  <a:pt x="1069562" y="928592"/>
                  <a:pt x="1069562" y="943547"/>
                </a:cubicBezTo>
                <a:cubicBezTo>
                  <a:pt x="1069562" y="958501"/>
                  <a:pt x="1074611" y="970788"/>
                  <a:pt x="1084802" y="981266"/>
                </a:cubicBezTo>
                <a:cubicBezTo>
                  <a:pt x="1094994" y="991838"/>
                  <a:pt x="1108139" y="997077"/>
                  <a:pt x="1124236" y="997077"/>
                </a:cubicBezTo>
                <a:cubicBezTo>
                  <a:pt x="1140333" y="997077"/>
                  <a:pt x="1154240" y="992029"/>
                  <a:pt x="1164431" y="981837"/>
                </a:cubicBezTo>
                <a:cubicBezTo>
                  <a:pt x="1174623" y="971645"/>
                  <a:pt x="1179671" y="958977"/>
                  <a:pt x="1179671" y="943928"/>
                </a:cubicBezTo>
                <a:cubicBezTo>
                  <a:pt x="1179671" y="928878"/>
                  <a:pt x="1174623" y="916115"/>
                  <a:pt x="1164431" y="906018"/>
                </a:cubicBezTo>
                <a:cubicBezTo>
                  <a:pt x="1154240" y="895826"/>
                  <a:pt x="1140905" y="890778"/>
                  <a:pt x="1124236" y="890778"/>
                </a:cubicBezTo>
                <a:close/>
                <a:moveTo>
                  <a:pt x="1079564" y="1449229"/>
                </a:moveTo>
                <a:lnTo>
                  <a:pt x="1168527" y="1449229"/>
                </a:lnTo>
                <a:lnTo>
                  <a:pt x="1168527" y="1068229"/>
                </a:lnTo>
                <a:lnTo>
                  <a:pt x="1079564" y="1068229"/>
                </a:lnTo>
                <a:lnTo>
                  <a:pt x="1079564" y="1449229"/>
                </a:lnTo>
                <a:close/>
                <a:moveTo>
                  <a:pt x="1440656" y="1383697"/>
                </a:moveTo>
                <a:cubicBezTo>
                  <a:pt x="1433703" y="1386173"/>
                  <a:pt x="1426750" y="1387412"/>
                  <a:pt x="1419797" y="1387412"/>
                </a:cubicBezTo>
                <a:cubicBezTo>
                  <a:pt x="1406366" y="1387412"/>
                  <a:pt x="1395984" y="1383030"/>
                  <a:pt x="1388555" y="1374172"/>
                </a:cubicBezTo>
                <a:cubicBezTo>
                  <a:pt x="1381125" y="1365409"/>
                  <a:pt x="1377410" y="1351693"/>
                  <a:pt x="1377410" y="1333024"/>
                </a:cubicBezTo>
                <a:lnTo>
                  <a:pt x="1377410" y="1137285"/>
                </a:lnTo>
                <a:lnTo>
                  <a:pt x="1474565" y="1137285"/>
                </a:lnTo>
                <a:lnTo>
                  <a:pt x="1474565" y="1068038"/>
                </a:lnTo>
                <a:lnTo>
                  <a:pt x="1377410" y="1068038"/>
                </a:lnTo>
                <a:lnTo>
                  <a:pt x="1377410" y="958977"/>
                </a:lnTo>
                <a:lnTo>
                  <a:pt x="1288447" y="974598"/>
                </a:lnTo>
                <a:lnTo>
                  <a:pt x="1288447" y="1067943"/>
                </a:lnTo>
                <a:lnTo>
                  <a:pt x="1224820" y="1067943"/>
                </a:lnTo>
                <a:lnTo>
                  <a:pt x="1224820" y="1137190"/>
                </a:lnTo>
                <a:lnTo>
                  <a:pt x="1288447" y="1137190"/>
                </a:lnTo>
                <a:lnTo>
                  <a:pt x="1288447" y="1345597"/>
                </a:lnTo>
                <a:cubicBezTo>
                  <a:pt x="1288447" y="1382268"/>
                  <a:pt x="1297877" y="1410176"/>
                  <a:pt x="1316736" y="1429322"/>
                </a:cubicBezTo>
                <a:cubicBezTo>
                  <a:pt x="1335596" y="1448467"/>
                  <a:pt x="1363789" y="1457992"/>
                  <a:pt x="1401223" y="1457992"/>
                </a:cubicBezTo>
                <a:cubicBezTo>
                  <a:pt x="1419606" y="1457992"/>
                  <a:pt x="1436656" y="1455610"/>
                  <a:pt x="1452372" y="1450753"/>
                </a:cubicBezTo>
                <a:cubicBezTo>
                  <a:pt x="1468088" y="1445895"/>
                  <a:pt x="1481042" y="1439418"/>
                  <a:pt x="1491234" y="1431227"/>
                </a:cubicBezTo>
                <a:lnTo>
                  <a:pt x="1463707" y="1370933"/>
                </a:lnTo>
                <a:cubicBezTo>
                  <a:pt x="1455230" y="1376839"/>
                  <a:pt x="1447610" y="1381125"/>
                  <a:pt x="1440656" y="1383602"/>
                </a:cubicBezTo>
                <a:close/>
                <a:moveTo>
                  <a:pt x="1829657" y="1107662"/>
                </a:moveTo>
                <a:cubicBezTo>
                  <a:pt x="1859185" y="1139952"/>
                  <a:pt x="1873949" y="1186434"/>
                  <a:pt x="1873949" y="1247204"/>
                </a:cubicBezTo>
                <a:lnTo>
                  <a:pt x="1873949" y="1280731"/>
                </a:lnTo>
                <a:lnTo>
                  <a:pt x="1612392" y="1280731"/>
                </a:lnTo>
                <a:cubicBezTo>
                  <a:pt x="1613154" y="1316927"/>
                  <a:pt x="1622965" y="1344073"/>
                  <a:pt x="1641824" y="1362075"/>
                </a:cubicBezTo>
                <a:cubicBezTo>
                  <a:pt x="1660684" y="1380077"/>
                  <a:pt x="1684020" y="1389031"/>
                  <a:pt x="1711738" y="1389031"/>
                </a:cubicBezTo>
                <a:cubicBezTo>
                  <a:pt x="1731074" y="1389031"/>
                  <a:pt x="1748314" y="1384459"/>
                  <a:pt x="1763459" y="1375220"/>
                </a:cubicBezTo>
                <a:cubicBezTo>
                  <a:pt x="1778603" y="1366076"/>
                  <a:pt x="1791462" y="1352360"/>
                  <a:pt x="1802130" y="1334262"/>
                </a:cubicBezTo>
                <a:lnTo>
                  <a:pt x="1870234" y="1371505"/>
                </a:lnTo>
                <a:cubicBezTo>
                  <a:pt x="1852613" y="1399318"/>
                  <a:pt x="1830324" y="1420654"/>
                  <a:pt x="1803464" y="1435703"/>
                </a:cubicBezTo>
                <a:cubicBezTo>
                  <a:pt x="1776508" y="1450753"/>
                  <a:pt x="1744980" y="1458182"/>
                  <a:pt x="1708785" y="1458182"/>
                </a:cubicBezTo>
                <a:cubicBezTo>
                  <a:pt x="1652207" y="1458182"/>
                  <a:pt x="1607058" y="1441323"/>
                  <a:pt x="1573149" y="1407605"/>
                </a:cubicBezTo>
                <a:cubicBezTo>
                  <a:pt x="1539335" y="1373886"/>
                  <a:pt x="1522381" y="1325404"/>
                  <a:pt x="1522381" y="1262158"/>
                </a:cubicBezTo>
                <a:cubicBezTo>
                  <a:pt x="1522667" y="1201865"/>
                  <a:pt x="1540097" y="1153001"/>
                  <a:pt x="1574673" y="1115568"/>
                </a:cubicBezTo>
                <a:cubicBezTo>
                  <a:pt x="1609249" y="1078135"/>
                  <a:pt x="1652778" y="1059371"/>
                  <a:pt x="1705070" y="1059371"/>
                </a:cubicBezTo>
                <a:cubicBezTo>
                  <a:pt x="1757363" y="1059371"/>
                  <a:pt x="1800225" y="1075468"/>
                  <a:pt x="1829753" y="1107758"/>
                </a:cubicBezTo>
                <a:close/>
                <a:moveTo>
                  <a:pt x="1788414" y="1218152"/>
                </a:moveTo>
                <a:cubicBezTo>
                  <a:pt x="1788414" y="1188625"/>
                  <a:pt x="1781175" y="1165860"/>
                  <a:pt x="1766602" y="1149858"/>
                </a:cubicBezTo>
                <a:cubicBezTo>
                  <a:pt x="1752029" y="1133856"/>
                  <a:pt x="1732026" y="1125855"/>
                  <a:pt x="1706499" y="1125855"/>
                </a:cubicBezTo>
                <a:cubicBezTo>
                  <a:pt x="1680972" y="1125855"/>
                  <a:pt x="1658398" y="1134618"/>
                  <a:pt x="1641729" y="1152049"/>
                </a:cubicBezTo>
                <a:cubicBezTo>
                  <a:pt x="1625060" y="1169575"/>
                  <a:pt x="1615154" y="1191578"/>
                  <a:pt x="1612011" y="1218057"/>
                </a:cubicBezTo>
                <a:lnTo>
                  <a:pt x="1788414" y="1218057"/>
                </a:lnTo>
                <a:close/>
              </a:path>
            </a:pathLst>
          </a:custGeom>
          <a:gradFill>
            <a:gsLst>
              <a:gs pos="0">
                <a:srgbClr val="FFFFFF"/>
              </a:gs>
              <a:gs pos="71000">
                <a:srgbClr val="FFEBB6"/>
              </a:gs>
              <a:gs pos="100000">
                <a:srgbClr val="FFE6A4"/>
              </a:gs>
            </a:gsLst>
            <a:lin ang="0" scaled="1"/>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a:p>
        </p:txBody>
      </p:sp>
    </p:spTree>
    <p:extLst>
      <p:ext uri="{BB962C8B-B14F-4D97-AF65-F5344CB8AC3E}">
        <p14:creationId xmlns:p14="http://schemas.microsoft.com/office/powerpoint/2010/main" val="185258178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4" name="Footer Placeholder 4">
            <a:extLst>
              <a:ext uri="{FF2B5EF4-FFF2-40B4-BE49-F238E27FC236}">
                <a16:creationId xmlns:a16="http://schemas.microsoft.com/office/drawing/2014/main" id="{31B4FA15-D36D-7D4C-E578-9E31397BFD55}"/>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5DFC294-8A26-120C-670A-C3BCB5E87EDD}"/>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3" name="MS logo white - EMF" descr="Microsoft logo white text version">
            <a:extLst>
              <a:ext uri="{FF2B5EF4-FFF2-40B4-BE49-F238E27FC236}">
                <a16:creationId xmlns:a16="http://schemas.microsoft.com/office/drawing/2014/main" id="{793622C4-2B8D-1043-10DA-33B5AD9815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FF0C9"/>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7775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74399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11930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6351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5141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77597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8525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1591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597023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130395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F3F79DDE-10FC-06A3-3DBB-E9D9A598A5DF}"/>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6034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9186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323118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90431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69005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77594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85450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40671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9367442"/>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1363173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92C16BE8-CFA6-397E-EBF9-D6885425F9E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8390321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6403369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596592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03563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0564979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001155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315162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283267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728763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60750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4A39765B-0DA1-485D-1C46-88F2CF43004A}"/>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322491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4474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1060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452057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5407311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2999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3039888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330092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11843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2A1F847-CE64-A34B-15E6-0B12962D9A5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11468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6" name="Footer Placeholder 4">
            <a:extLst>
              <a:ext uri="{FF2B5EF4-FFF2-40B4-BE49-F238E27FC236}">
                <a16:creationId xmlns:a16="http://schemas.microsoft.com/office/drawing/2014/main" id="{79BE9566-6D54-034D-71B4-CA841C3D6E2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09727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280CCC-ED0A-7299-2F0C-04B3B632D26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E5DEF2"/>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588100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4368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232630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6972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766653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05834412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46056770"/>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Them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5877736"/>
      </p:ext>
    </p:extLst>
  </p:cSld>
  <p:clrMapOvr>
    <a:masterClrMapping/>
  </p:clrMapOvr>
  <p:transition>
    <p:fade/>
  </p:transition>
  <p:extLst>
    <p:ext uri="{DCECCB84-F9BA-43D5-87BE-67443E8EF086}">
      <p15:sldGuideLst xmlns:p15="http://schemas.microsoft.com/office/powerpoint/2012/main"/>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6C9C5B2-E9B4-7DDE-F1E3-96ED171C64E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69682" y="-135215"/>
            <a:ext cx="12672768" cy="7128432"/>
          </a:xfrm>
          <a:prstGeom prst="rect">
            <a:avLst/>
          </a:prstGeom>
        </p:spPr>
      </p:pic>
      <p:sp>
        <p:nvSpPr>
          <p:cNvPr id="10" name="Title 1">
            <a:extLst>
              <a:ext uri="{FF2B5EF4-FFF2-40B4-BE49-F238E27FC236}">
                <a16:creationId xmlns:a16="http://schemas.microsoft.com/office/drawing/2014/main" id="{E1A140F8-9092-8E4F-986C-E73CB7FF04A4}"/>
              </a:ext>
            </a:extLst>
          </p:cNvPr>
          <p:cNvSpPr>
            <a:spLocks noGrp="1"/>
          </p:cNvSpPr>
          <p:nvPr>
            <p:ph type="title"/>
          </p:nvPr>
        </p:nvSpPr>
        <p:spPr>
          <a:xfrm>
            <a:off x="740430" y="799721"/>
            <a:ext cx="5574310" cy="5346555"/>
          </a:xfrm>
        </p:spPr>
        <p:txBody>
          <a:bodyPr lIns="0" tIns="0" bIns="0" anchor="t">
            <a:noAutofit/>
          </a:bodyPr>
          <a:lstStyle>
            <a:lvl1pPr>
              <a:defRPr sz="6000">
                <a:solidFill>
                  <a:schemeClr val="tx1"/>
                </a:solidFill>
                <a:latin typeface="Segoe Sans Display Semibold" pitchFamily="2" charset="0"/>
                <a:cs typeface="Segoe Sans Display Semibold" pitchFamily="2" charset="0"/>
              </a:defRPr>
            </a:lvl1pPr>
          </a:lstStyle>
          <a:p>
            <a:r>
              <a:rPr lang="en-US"/>
              <a:t>Click to edit Master title style</a:t>
            </a:r>
          </a:p>
        </p:txBody>
      </p:sp>
    </p:spTree>
    <p:extLst>
      <p:ext uri="{BB962C8B-B14F-4D97-AF65-F5344CB8AC3E}">
        <p14:creationId xmlns:p14="http://schemas.microsoft.com/office/powerpoint/2010/main" val="28541441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4">
            <a:extLst>
              <a:ext uri="{FF2B5EF4-FFF2-40B4-BE49-F238E27FC236}">
                <a16:creationId xmlns:a16="http://schemas.microsoft.com/office/drawing/2014/main" id="{99463CA5-7045-3E34-E65E-0D034957598B}"/>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553998"/>
          </a:xfrm>
          <a:noFill/>
        </p:spPr>
        <p:txBody>
          <a:bodyPr wrap="square" lIns="0" tIns="0" rIns="0" bIns="0">
            <a:spAutoFit/>
          </a:bodyPr>
          <a:lstStyle>
            <a:lvl1pPr marL="0" indent="0">
              <a:spcBef>
                <a:spcPts val="0"/>
              </a:spcBef>
              <a:buNone/>
              <a:defRPr sz="1800" spc="0" baseline="0">
                <a:solidFill>
                  <a:schemeClr val="tx2"/>
                </a:solidFill>
                <a:latin typeface="+mn-lt"/>
                <a:cs typeface="Segoe UI" panose="020B0502040204020203" pitchFamily="34" charset="0"/>
              </a:defRPr>
            </a:lvl1pPr>
          </a:lstStyle>
          <a:p>
            <a:r>
              <a:rPr lang="en-US"/>
              <a:t>Speaker name(s)</a:t>
            </a:r>
          </a:p>
          <a:p>
            <a:r>
              <a:rPr lang="en-US"/>
              <a:t>Session date</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TextBox 2">
            <a:extLst>
              <a:ext uri="{FF2B5EF4-FFF2-40B4-BE49-F238E27FC236}">
                <a16:creationId xmlns:a16="http://schemas.microsoft.com/office/drawing/2014/main" id="{8D92ED18-9C6B-AFCD-90DB-0B4AD8D4FFB4}"/>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latin typeface="+mj-lt"/>
              </a:rPr>
              <a:t>MVP Summit 2025</a:t>
            </a:r>
          </a:p>
        </p:txBody>
      </p:sp>
      <p:cxnSp>
        <p:nvCxnSpPr>
          <p:cNvPr id="4" name="Straight Connector 3">
            <a:extLst>
              <a:ext uri="{FF2B5EF4-FFF2-40B4-BE49-F238E27FC236}">
                <a16:creationId xmlns:a16="http://schemas.microsoft.com/office/drawing/2014/main" id="{D7CE7AC3-D1F8-7A5E-3E81-ED4F9FEE25BC}"/>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74B15BBF-561B-E179-C6EF-C4133D8F8A2E}"/>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15F25328-10EC-387C-9997-5B0F9B5B6755}"/>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E7BF2402-A89A-1C78-8E2E-ECF3232B5C0E}"/>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A6534B89-B87E-9D8B-CBFB-BB55FADEB72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4E352E17-6B6A-9916-207D-898E41DFE3CA}"/>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2F9ECFA-A219-4910-A1F2-A59B77847CD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58DCAF3D-F062-46CA-42CA-DD91B130805E}"/>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9DBE93C7-65FA-DBBC-6CE2-00EAA7CA9E56}"/>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73E62BB5-35D7-B5B5-5EBD-E086B04535EE}"/>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89D66434-FE34-82D2-AD3C-295DC2273A72}"/>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D0CD810C-57F4-B89A-3B3A-8537ADDE9D0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peaker Bio_Light">
    <p:spTree>
      <p:nvGrpSpPr>
        <p:cNvPr id="1" name=""/>
        <p:cNvGrpSpPr/>
        <p:nvPr/>
      </p:nvGrpSpPr>
      <p:grpSpPr>
        <a:xfrm>
          <a:off x="0" y="0"/>
          <a:ext cx="0" cy="0"/>
          <a:chOff x="0" y="0"/>
          <a:chExt cx="0" cy="0"/>
        </a:xfrm>
      </p:grpSpPr>
      <p:sp>
        <p:nvSpPr>
          <p:cNvPr id="17" name="Text Placeholder 12">
            <a:extLst>
              <a:ext uri="{FF2B5EF4-FFF2-40B4-BE49-F238E27FC236}">
                <a16:creationId xmlns:a16="http://schemas.microsoft.com/office/drawing/2014/main" id="{5CC2E975-372A-7E02-1FD6-600861A4827F}"/>
              </a:ext>
            </a:extLst>
          </p:cNvPr>
          <p:cNvSpPr>
            <a:spLocks noGrp="1"/>
          </p:cNvSpPr>
          <p:nvPr>
            <p:ph type="body" sz="quarter" idx="19"/>
          </p:nvPr>
        </p:nvSpPr>
        <p:spPr>
          <a:xfrm>
            <a:off x="5810859" y="4697500"/>
            <a:ext cx="3740908" cy="365126"/>
          </a:xfrm>
        </p:spPr>
        <p:txBody>
          <a:bodyPr>
            <a:noAutofit/>
          </a:bodyPr>
          <a:lstStyle>
            <a:lvl1pPr marL="0" indent="0">
              <a:buNone/>
              <a:defRPr sz="1800" b="0" i="0">
                <a:solidFill>
                  <a:srgbClr val="2A436E">
                    <a:alpha val="90000"/>
                  </a:srgb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168FB2F2-2441-A572-8B39-B76A93E533F0}"/>
              </a:ext>
            </a:extLst>
          </p:cNvPr>
          <p:cNvSpPr>
            <a:spLocks noGrp="1"/>
          </p:cNvSpPr>
          <p:nvPr>
            <p:ph type="body" sz="quarter" idx="18"/>
          </p:nvPr>
        </p:nvSpPr>
        <p:spPr>
          <a:xfrm>
            <a:off x="5810859" y="3500172"/>
            <a:ext cx="3740908" cy="430079"/>
          </a:xfrm>
        </p:spPr>
        <p:txBody>
          <a:bodyPr>
            <a:noAutofit/>
          </a:bodyPr>
          <a:lstStyle>
            <a:lvl1pPr marL="0" indent="0">
              <a:buNone/>
              <a:defRPr sz="1800" b="0" i="0">
                <a:solidFill>
                  <a:srgbClr val="2A436E">
                    <a:alpha val="90000"/>
                  </a:srgb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B94619AD-2873-36C9-4A89-5AE548688AF1}"/>
              </a:ext>
            </a:extLst>
          </p:cNvPr>
          <p:cNvSpPr>
            <a:spLocks noGrp="1"/>
          </p:cNvSpPr>
          <p:nvPr>
            <p:ph type="body" sz="quarter" idx="17"/>
          </p:nvPr>
        </p:nvSpPr>
        <p:spPr>
          <a:xfrm>
            <a:off x="5810859" y="3139407"/>
            <a:ext cx="3740908" cy="430079"/>
          </a:xfrm>
        </p:spPr>
        <p:txBody>
          <a:bodyPr>
            <a:noAutofit/>
          </a:bodyPr>
          <a:lstStyle>
            <a:lvl1pPr marL="0" indent="0">
              <a:buNone/>
              <a:defRPr sz="1800" b="0" i="0">
                <a:solidFill>
                  <a:srgbClr val="2A436E">
                    <a:alpha val="90000"/>
                  </a:srgb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BE530940-7A1C-F4E2-F1BD-9B4FE1DBE729}"/>
              </a:ext>
            </a:extLst>
          </p:cNvPr>
          <p:cNvSpPr>
            <a:spLocks noGrp="1"/>
          </p:cNvSpPr>
          <p:nvPr>
            <p:ph type="body" sz="quarter" idx="16"/>
          </p:nvPr>
        </p:nvSpPr>
        <p:spPr>
          <a:xfrm>
            <a:off x="5810859" y="2577431"/>
            <a:ext cx="3740908" cy="561976"/>
          </a:xfrm>
        </p:spPr>
        <p:txBody>
          <a:bodyPr>
            <a:noAutofit/>
          </a:bodyPr>
          <a:lstStyle>
            <a:lvl1pPr marL="0" indent="0">
              <a:buNone/>
              <a:defRPr sz="2200" b="1" i="0">
                <a:latin typeface="+mj-lt"/>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96601" y="1992084"/>
            <a:ext cx="3146425" cy="3146425"/>
          </a:xfrm>
          <a:prstGeom prst="ellipse">
            <a:avLst/>
          </a:prstGeom>
        </p:spPr>
        <p:txBody>
          <a:bodyPr/>
          <a:lstStyle>
            <a:lvl1pPr>
              <a:defRPr>
                <a:noFill/>
              </a:defRPr>
            </a:lvl1pPr>
          </a:lstStyle>
          <a:p>
            <a:endParaRPr lang="en-US"/>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atin typeface="+mj-lt"/>
              </a:defRPr>
            </a:lvl1pPr>
          </a:lstStyle>
          <a:p>
            <a:r>
              <a:rPr lang="en-US"/>
              <a:t>Speaker</a:t>
            </a:r>
          </a:p>
        </p:txBody>
      </p:sp>
      <p:sp>
        <p:nvSpPr>
          <p:cNvPr id="18" name="Decorative - Dash">
            <a:extLst>
              <a:ext uri="{FF2B5EF4-FFF2-40B4-BE49-F238E27FC236}">
                <a16:creationId xmlns:a16="http://schemas.microsoft.com/office/drawing/2014/main" id="{F3F3F40A-B56F-D2FD-0D02-9C4EC6C151F8}"/>
              </a:ext>
              <a:ext uri="{C183D7F6-B498-43B3-948B-1728B52AA6E4}">
                <adec:decorative xmlns:adec="http://schemas.microsoft.com/office/drawing/2017/decorative" val="1"/>
              </a:ext>
            </a:extLst>
          </p:cNvPr>
          <p:cNvSpPr/>
          <p:nvPr userDrawn="1"/>
        </p:nvSpPr>
        <p:spPr>
          <a:xfrm>
            <a:off x="5810859" y="429101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Footer Placeholder 4">
            <a:extLst>
              <a:ext uri="{FF2B5EF4-FFF2-40B4-BE49-F238E27FC236}">
                <a16:creationId xmlns:a16="http://schemas.microsoft.com/office/drawing/2014/main" id="{272C73A3-639B-47FF-AE24-F90AEB1CBBC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26934930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39B83471-F66C-4F15-FB81-C0006ACD206F}"/>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4DD6E87B-2A99-A43D-3FB8-6E38B237706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91C0D4A0-A07E-365C-0021-5E1CD37ED964}"/>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29258CF3-79D0-62A2-1B79-FBABD1AA694B}"/>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3"/>
            <a:ext cx="3182027" cy="380958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3809582"/>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Footer Placeholder 4">
            <a:extLst>
              <a:ext uri="{FF2B5EF4-FFF2-40B4-BE49-F238E27FC236}">
                <a16:creationId xmlns:a16="http://schemas.microsoft.com/office/drawing/2014/main" id="{5A3E788A-80E0-3CCA-80C1-429EEAE7069F}"/>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735430"/>
            <a:ext cx="3182027" cy="5383966"/>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735430"/>
            <a:ext cx="6667500" cy="5383966"/>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Footer Placeholder 4">
            <a:extLst>
              <a:ext uri="{FF2B5EF4-FFF2-40B4-BE49-F238E27FC236}">
                <a16:creationId xmlns:a16="http://schemas.microsoft.com/office/drawing/2014/main" id="{DACD1D8D-4009-D6ED-945B-5C533962EC3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
        <p:nvSpPr>
          <p:cNvPr id="4" name="Footer Placeholder 4">
            <a:extLst>
              <a:ext uri="{FF2B5EF4-FFF2-40B4-BE49-F238E27FC236}">
                <a16:creationId xmlns:a16="http://schemas.microsoft.com/office/drawing/2014/main" id="{FD260683-3361-9C06-BBF6-50D95B25025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4" name="Footer Placeholder 4">
            <a:extLst>
              <a:ext uri="{FF2B5EF4-FFF2-40B4-BE49-F238E27FC236}">
                <a16:creationId xmlns:a16="http://schemas.microsoft.com/office/drawing/2014/main" id="{5D1543A7-46DA-9062-E2DE-977562F11542}"/>
              </a:ext>
            </a:extLst>
          </p:cNvPr>
          <p:cNvSpPr txBox="1">
            <a:spLocks/>
          </p:cNvSpPr>
          <p:nvPr userDrawn="1"/>
        </p:nvSpPr>
        <p:spPr>
          <a:xfrm>
            <a:off x="589281" y="6519802"/>
            <a:ext cx="4114800" cy="209042"/>
          </a:xfrm>
          <a:prstGeom prst="rect">
            <a:avLst/>
          </a:prstGeom>
        </p:spPr>
        <p:txBody>
          <a:bodyPr vert="horz" lIns="0" tIns="45720" rIns="0" bIns="45720" rtlCol="0" anchor="ctr"/>
          <a:lstStyle>
            <a:defPPr>
              <a:defRPr lang="en-US"/>
            </a:defPPr>
            <a:lvl1pPr marL="0" algn="l" defTabSz="914367" rtl="0" eaLnBrk="1" latinLnBrk="0" hangingPunct="1">
              <a:defRPr sz="800" kern="1200">
                <a:solidFill>
                  <a:schemeClr val="tx1">
                    <a:tint val="82000"/>
                  </a:schemeClr>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r>
              <a:rPr lang="en-US"/>
              <a:t>MICROSOFT CONFIDENTIAL</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Footer Placeholder 4">
            <a:extLst>
              <a:ext uri="{FF2B5EF4-FFF2-40B4-BE49-F238E27FC236}">
                <a16:creationId xmlns:a16="http://schemas.microsoft.com/office/drawing/2014/main" id="{E0B9BF4A-4AB9-3B79-C05E-12F078C409A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5" name="Footer Placeholder 4">
            <a:extLst>
              <a:ext uri="{FF2B5EF4-FFF2-40B4-BE49-F238E27FC236}">
                <a16:creationId xmlns:a16="http://schemas.microsoft.com/office/drawing/2014/main" id="{BEAA1483-21BB-6E0F-2255-D7EF320B2006}"/>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 Speaker Bio_Light">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7CA84C5B-EBD9-6953-2C42-23BC40C47518}"/>
              </a:ext>
            </a:extLst>
          </p:cNvPr>
          <p:cNvSpPr>
            <a:spLocks noGrp="1"/>
          </p:cNvSpPr>
          <p:nvPr>
            <p:ph type="body" sz="quarter" idx="24"/>
          </p:nvPr>
        </p:nvSpPr>
        <p:spPr>
          <a:xfrm>
            <a:off x="6552605" y="5973341"/>
            <a:ext cx="3740908" cy="392948"/>
          </a:xfrm>
        </p:spPr>
        <p:txBody>
          <a:bodyPr>
            <a:noAutofit/>
          </a:bodyPr>
          <a:lstStyle>
            <a:lvl1pPr marL="0" indent="0">
              <a:buNone/>
              <a:defRPr sz="18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2">
            <a:extLst>
              <a:ext uri="{FF2B5EF4-FFF2-40B4-BE49-F238E27FC236}">
                <a16:creationId xmlns:a16="http://schemas.microsoft.com/office/drawing/2014/main" id="{9E1FA343-C047-835D-5197-8B7A4A39DDA3}"/>
              </a:ext>
            </a:extLst>
          </p:cNvPr>
          <p:cNvSpPr>
            <a:spLocks noGrp="1"/>
          </p:cNvSpPr>
          <p:nvPr>
            <p:ph type="body" sz="quarter" idx="23"/>
          </p:nvPr>
        </p:nvSpPr>
        <p:spPr>
          <a:xfrm>
            <a:off x="6552605" y="5370540"/>
            <a:ext cx="3740908" cy="392948"/>
          </a:xfrm>
        </p:spPr>
        <p:txBody>
          <a:bodyPr>
            <a:noAutofit/>
          </a:bodyPr>
          <a:lstStyle>
            <a:lvl1pPr marL="0" indent="0">
              <a:buNone/>
              <a:defRPr sz="18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Decorative - Dash">
            <a:extLst>
              <a:ext uri="{FF2B5EF4-FFF2-40B4-BE49-F238E27FC236}">
                <a16:creationId xmlns:a16="http://schemas.microsoft.com/office/drawing/2014/main" id="{8DBACC59-CEA1-1E68-D96D-C55929C9585E}"/>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8" name="Text Placeholder 12">
            <a:extLst>
              <a:ext uri="{FF2B5EF4-FFF2-40B4-BE49-F238E27FC236}">
                <a16:creationId xmlns:a16="http://schemas.microsoft.com/office/drawing/2014/main" id="{87925FBD-8DF0-BC9C-F258-B5DC46483009}"/>
              </a:ext>
            </a:extLst>
          </p:cNvPr>
          <p:cNvSpPr>
            <a:spLocks noGrp="1"/>
          </p:cNvSpPr>
          <p:nvPr>
            <p:ph type="body" sz="quarter" idx="22"/>
          </p:nvPr>
        </p:nvSpPr>
        <p:spPr>
          <a:xfrm>
            <a:off x="6552605" y="4767739"/>
            <a:ext cx="3740908" cy="392948"/>
          </a:xfrm>
        </p:spPr>
        <p:txBody>
          <a:bodyPr>
            <a:noAutofit/>
          </a:bodyPr>
          <a:lstStyle>
            <a:lvl1pPr marL="0" indent="0">
              <a:buNone/>
              <a:defRPr sz="18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Subtitle">
            <a:extLst>
              <a:ext uri="{FF2B5EF4-FFF2-40B4-BE49-F238E27FC236}">
                <a16:creationId xmlns:a16="http://schemas.microsoft.com/office/drawing/2014/main" id="{30AFD584-FA93-ECE2-B9B3-EF3121EB6E48}"/>
              </a:ext>
            </a:extLst>
          </p:cNvPr>
          <p:cNvSpPr>
            <a:spLocks noGrp="1"/>
          </p:cNvSpPr>
          <p:nvPr>
            <p:ph type="body" sz="quarter" idx="21"/>
          </p:nvPr>
        </p:nvSpPr>
        <p:spPr>
          <a:xfrm>
            <a:off x="6552605" y="4299388"/>
            <a:ext cx="3740908" cy="469922"/>
          </a:xfrm>
        </p:spPr>
        <p:txBody>
          <a:bodyPr>
            <a:noAutofit/>
          </a:bodyPr>
          <a:lstStyle>
            <a:lvl1pPr marL="0" indent="0">
              <a:buNone/>
              <a:defRPr sz="22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Picture Placeholder 2">
            <a:extLst>
              <a:ext uri="{FF2B5EF4-FFF2-40B4-BE49-F238E27FC236}">
                <a16:creationId xmlns:a16="http://schemas.microsoft.com/office/drawing/2014/main" id="{625DB14B-01F0-8132-EC27-5373769533F6}"/>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sp>
        <p:nvSpPr>
          <p:cNvPr id="15" name="Text Placeholder 12">
            <a:extLst>
              <a:ext uri="{FF2B5EF4-FFF2-40B4-BE49-F238E27FC236}">
                <a16:creationId xmlns:a16="http://schemas.microsoft.com/office/drawing/2014/main" id="{2C384E6A-A86E-0219-1A60-4F3164B98998}"/>
              </a:ext>
            </a:extLst>
          </p:cNvPr>
          <p:cNvSpPr>
            <a:spLocks noGrp="1"/>
          </p:cNvSpPr>
          <p:nvPr>
            <p:ph type="body" sz="quarter" idx="20"/>
          </p:nvPr>
        </p:nvSpPr>
        <p:spPr>
          <a:xfrm>
            <a:off x="2207351" y="5973341"/>
            <a:ext cx="3740908" cy="392948"/>
          </a:xfrm>
        </p:spPr>
        <p:txBody>
          <a:bodyPr>
            <a:noAutofit/>
          </a:bodyPr>
          <a:lstStyle>
            <a:lvl1pPr marL="0" indent="0">
              <a:buNone/>
              <a:defRPr sz="18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2FFBC515-22C8-AE29-8186-797EAA0849CF}"/>
              </a:ext>
            </a:extLst>
          </p:cNvPr>
          <p:cNvSpPr>
            <a:spLocks noGrp="1"/>
          </p:cNvSpPr>
          <p:nvPr>
            <p:ph type="body" sz="quarter" idx="19"/>
          </p:nvPr>
        </p:nvSpPr>
        <p:spPr>
          <a:xfrm>
            <a:off x="2207351" y="5370540"/>
            <a:ext cx="3740908" cy="392948"/>
          </a:xfrm>
        </p:spPr>
        <p:txBody>
          <a:bodyPr>
            <a:noAutofit/>
          </a:bodyPr>
          <a:lstStyle>
            <a:lvl1pPr marL="0" indent="0">
              <a:buNone/>
              <a:defRPr sz="18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2C491BEE-5191-1BF3-9C25-0A01102E1993}"/>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3" name="Text Placeholder 12">
            <a:extLst>
              <a:ext uri="{FF2B5EF4-FFF2-40B4-BE49-F238E27FC236}">
                <a16:creationId xmlns:a16="http://schemas.microsoft.com/office/drawing/2014/main" id="{810900FD-D8E5-146F-1E88-1E3F4DF78444}"/>
              </a:ext>
            </a:extLst>
          </p:cNvPr>
          <p:cNvSpPr>
            <a:spLocks noGrp="1"/>
          </p:cNvSpPr>
          <p:nvPr>
            <p:ph type="body" sz="quarter" idx="18"/>
          </p:nvPr>
        </p:nvSpPr>
        <p:spPr>
          <a:xfrm>
            <a:off x="2207351" y="4767739"/>
            <a:ext cx="3740908" cy="392948"/>
          </a:xfrm>
        </p:spPr>
        <p:txBody>
          <a:bodyPr>
            <a:noAutofit/>
          </a:bodyPr>
          <a:lstStyle>
            <a:lvl1pPr marL="0" indent="0">
              <a:buNone/>
              <a:defRPr sz="18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Subtitle">
            <a:extLst>
              <a:ext uri="{FF2B5EF4-FFF2-40B4-BE49-F238E27FC236}">
                <a16:creationId xmlns:a16="http://schemas.microsoft.com/office/drawing/2014/main" id="{96BCA8E4-8B97-77C4-C623-5035FEF8F226}"/>
              </a:ext>
            </a:extLst>
          </p:cNvPr>
          <p:cNvSpPr>
            <a:spLocks noGrp="1"/>
          </p:cNvSpPr>
          <p:nvPr>
            <p:ph type="body" sz="quarter" idx="17"/>
          </p:nvPr>
        </p:nvSpPr>
        <p:spPr>
          <a:xfrm>
            <a:off x="2207351" y="4299388"/>
            <a:ext cx="3740908" cy="469922"/>
          </a:xfrm>
        </p:spPr>
        <p:txBody>
          <a:bodyPr>
            <a:noAutofit/>
          </a:bodyPr>
          <a:lstStyle>
            <a:lvl1pPr marL="0" indent="0">
              <a:buNone/>
              <a:defRPr sz="22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vl1pPr>
          </a:lstStyle>
          <a:p>
            <a:r>
              <a:rPr lang="en-US"/>
              <a:t>Speakers</a:t>
            </a:r>
          </a:p>
        </p:txBody>
      </p:sp>
      <p:sp>
        <p:nvSpPr>
          <p:cNvPr id="3" name="Footer Placeholder 4">
            <a:extLst>
              <a:ext uri="{FF2B5EF4-FFF2-40B4-BE49-F238E27FC236}">
                <a16:creationId xmlns:a16="http://schemas.microsoft.com/office/drawing/2014/main" id="{24373893-9DF5-05B8-8F23-622E4D858DF6}"/>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80197982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Footer Placeholder 4">
            <a:extLst>
              <a:ext uri="{FF2B5EF4-FFF2-40B4-BE49-F238E27FC236}">
                <a16:creationId xmlns:a16="http://schemas.microsoft.com/office/drawing/2014/main" id="{85C5AE25-2320-D39A-39E2-7032DD7346C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hank you">
    <p:bg>
      <p:bgPr>
        <a:solidFill>
          <a:schemeClr val="bg1"/>
        </a:solidFill>
        <a:effectLst/>
      </p:bgPr>
    </p:bg>
    <p:spTree>
      <p:nvGrpSpPr>
        <p:cNvPr id="1" name=""/>
        <p:cNvGrpSpPr/>
        <p:nvPr/>
      </p:nvGrpSpPr>
      <p:grpSpPr>
        <a:xfrm>
          <a:off x="0" y="0"/>
          <a:ext cx="0" cy="0"/>
          <a:chOff x="0" y="0"/>
          <a:chExt cx="0" cy="0"/>
        </a:xfrm>
      </p:grpSpPr>
      <p:pic>
        <p:nvPicPr>
          <p:cNvPr id="6" name="Picture 5" descr="A cartoon of a city&#10;&#10;Description automatically generated">
            <a:extLst>
              <a:ext uri="{FF2B5EF4-FFF2-40B4-BE49-F238E27FC236}">
                <a16:creationId xmlns:a16="http://schemas.microsoft.com/office/drawing/2014/main" id="{8E2F09A1-A72B-97B8-BB3A-F8ABEF32AD65}"/>
              </a:ext>
            </a:extLst>
          </p:cNvPr>
          <p:cNvPicPr>
            <a:picLocks noChangeAspect="1"/>
          </p:cNvPicPr>
          <p:nvPr userDrawn="1"/>
        </p:nvPicPr>
        <p:blipFill>
          <a:blip r:embed="rId2"/>
          <a:srcRect l="16495" t="28046" r="13420" b="23296"/>
          <a:stretch/>
        </p:blipFill>
        <p:spPr>
          <a:xfrm>
            <a:off x="0" y="0"/>
            <a:ext cx="12192000" cy="6858000"/>
          </a:xfrm>
          <a:prstGeom prst="rect">
            <a:avLst/>
          </a:prstGeom>
        </p:spPr>
      </p:pic>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Thank you!</a:t>
            </a:r>
          </a:p>
        </p:txBody>
      </p:sp>
      <p:sp>
        <p:nvSpPr>
          <p:cNvPr id="4" name="Footer Placeholder 4">
            <a:extLst>
              <a:ext uri="{FF2B5EF4-FFF2-40B4-BE49-F238E27FC236}">
                <a16:creationId xmlns:a16="http://schemas.microsoft.com/office/drawing/2014/main" id="{A2B2B5DA-CAC4-0AFE-D965-B0D6B2BB02DE}"/>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bg1"/>
                </a:solidFill>
              </a:defRPr>
            </a:lvl1pPr>
          </a:lstStyle>
          <a:p>
            <a:r>
              <a:rPr lang="en-US"/>
              <a:t>Microsoft Confidential</a:t>
            </a:r>
          </a:p>
        </p:txBody>
      </p:sp>
    </p:spTree>
    <p:extLst>
      <p:ext uri="{BB962C8B-B14F-4D97-AF65-F5344CB8AC3E}">
        <p14:creationId xmlns:p14="http://schemas.microsoft.com/office/powerpoint/2010/main" val="20126608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D2363115-6986-EA9D-09A3-C2FE53BBC98B}"/>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Blank 2">
    <p:bg>
      <p:bgPr>
        <a:solidFill>
          <a:schemeClr val="accent1"/>
        </a:solidFill>
        <a:effectLst/>
      </p:bgPr>
    </p:bg>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72BC8CE5-CE2E-96B5-ED95-E58EB9050A2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Closing logo slide">
    <p:bg>
      <p:bgPr>
        <a:solidFill>
          <a:schemeClr val="accent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Footer Placeholder 4">
            <a:extLst>
              <a:ext uri="{FF2B5EF4-FFF2-40B4-BE49-F238E27FC236}">
                <a16:creationId xmlns:a16="http://schemas.microsoft.com/office/drawing/2014/main" id="{03FCAC7C-91DD-D54F-A13B-A5BCFB8C0412}"/>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quare photo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17984"/>
            <a:ext cx="4167887" cy="615553"/>
          </a:xfrm>
        </p:spPr>
        <p:txBody>
          <a:bodyPr anchor="b" anchorCtr="0">
            <a:spAutoFit/>
          </a:bodyPr>
          <a:lstStyle>
            <a:lvl1pPr>
              <a:defRPr sz="4000">
                <a:solidFill>
                  <a:schemeClr val="bg2"/>
                </a:solidFill>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553998"/>
          </a:xfrm>
          <a:noFill/>
        </p:spPr>
        <p:txBody>
          <a:bodyPr wrap="square" lIns="0" tIns="0" rIns="0" bIns="0">
            <a:spAutoFit/>
          </a:bodyPr>
          <a:lstStyle>
            <a:lvl1pPr marL="0" indent="0">
              <a:spcBef>
                <a:spcPts val="0"/>
              </a:spcBef>
              <a:buNone/>
              <a:defRPr sz="1800" spc="0" baseline="0">
                <a:solidFill>
                  <a:schemeClr val="bg2"/>
                </a:solidFill>
                <a:latin typeface="+mn-lt"/>
                <a:cs typeface="Segoe UI" panose="020B0502040204020203" pitchFamily="34" charset="0"/>
              </a:defRPr>
            </a:lvl1pPr>
          </a:lstStyle>
          <a:p>
            <a:r>
              <a:rPr lang="en-US"/>
              <a:t>Speaker name(s)</a:t>
            </a:r>
          </a:p>
          <a:p>
            <a:r>
              <a:rPr lang="en-US"/>
              <a:t>Session date</a:t>
            </a:r>
          </a:p>
        </p:txBody>
      </p:sp>
      <p:pic>
        <p:nvPicPr>
          <p:cNvPr id="6" name="Picture 5" descr="A screenshot of a computer&#10;&#10;Description automatically generated">
            <a:extLst>
              <a:ext uri="{FF2B5EF4-FFF2-40B4-BE49-F238E27FC236}">
                <a16:creationId xmlns:a16="http://schemas.microsoft.com/office/drawing/2014/main" id="{89E66BB0-9C6F-353A-4F74-7718262DCCD8}"/>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4746624" y="1956391"/>
            <a:ext cx="7445375" cy="2491623"/>
          </a:xfrm>
          <a:prstGeom prst="rect">
            <a:avLst/>
          </a:prstGeom>
        </p:spPr>
      </p:pic>
      <p:pic>
        <p:nvPicPr>
          <p:cNvPr id="7" name="MS logo gray - EMF" descr="Microsoft logo, gray text version">
            <a:extLst>
              <a:ext uri="{FF2B5EF4-FFF2-40B4-BE49-F238E27FC236}">
                <a16:creationId xmlns:a16="http://schemas.microsoft.com/office/drawing/2014/main" id="{2CADE6EB-B6D9-C8E7-B69E-82CBAC78DFA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8" name="TextBox 7">
            <a:extLst>
              <a:ext uri="{FF2B5EF4-FFF2-40B4-BE49-F238E27FC236}">
                <a16:creationId xmlns:a16="http://schemas.microsoft.com/office/drawing/2014/main" id="{B1F89453-0BE5-5F6B-78EE-02D442A4055E}"/>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solidFill>
                  <a:schemeClr val="bg1"/>
                </a:solidFill>
                <a:latin typeface="+mj-lt"/>
              </a:rPr>
              <a:t>MVP Summit 2025</a:t>
            </a:r>
          </a:p>
        </p:txBody>
      </p:sp>
      <p:cxnSp>
        <p:nvCxnSpPr>
          <p:cNvPr id="9" name="Straight Connector 8">
            <a:extLst>
              <a:ext uri="{FF2B5EF4-FFF2-40B4-BE49-F238E27FC236}">
                <a16:creationId xmlns:a16="http://schemas.microsoft.com/office/drawing/2014/main" id="{51742324-B1DB-6FD9-A5C7-A6ADB9762512}"/>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175684D7-6E05-B48A-B746-96308E132D5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lumMod val="65000"/>
                  </a:schemeClr>
                </a:solidFill>
              </a:defRPr>
            </a:lvl1pPr>
          </a:lstStyle>
          <a:p>
            <a:r>
              <a:rPr lang="en-US"/>
              <a:t>Microsoft Confidential</a:t>
            </a:r>
          </a:p>
        </p:txBody>
      </p:sp>
    </p:spTree>
    <p:extLst>
      <p:ext uri="{BB962C8B-B14F-4D97-AF65-F5344CB8AC3E}">
        <p14:creationId xmlns:p14="http://schemas.microsoft.com/office/powerpoint/2010/main" val="130385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1_Title Slide">
    <p:bg>
      <p:bgRef idx="1001">
        <a:schemeClr val="bg2"/>
      </p:bgRef>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89E2EEDF-38E7-9A9C-F64C-0F10D108D696}"/>
              </a:ext>
            </a:extLst>
          </p:cNvPr>
          <p:cNvPicPr>
            <a:picLocks noChangeAspect="1"/>
          </p:cNvPicPr>
          <p:nvPr userDrawn="1"/>
        </p:nvPicPr>
        <p:blipFill>
          <a:blip r:embed="rId2" cstate="print">
            <a:alphaModFix/>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9" name="Title 1"/>
          <p:cNvSpPr>
            <a:spLocks noGrp="1"/>
          </p:cNvSpPr>
          <p:nvPr>
            <p:ph type="title" hasCustomPrompt="1"/>
          </p:nvPr>
        </p:nvSpPr>
        <p:spPr>
          <a:xfrm>
            <a:off x="584200" y="2918223"/>
            <a:ext cx="9144000" cy="615553"/>
          </a:xfrm>
          <a:noFill/>
          <a:effectLst/>
        </p:spPr>
        <p:txBody>
          <a:bodyPr lIns="0" tIns="0" rIns="0" bIns="0" anchor="b" anchorCtr="0">
            <a:spAutoFit/>
          </a:bodyPr>
          <a:lstStyle>
            <a:lvl1pPr>
              <a:defRPr sz="4000" spc="-50" baseline="0">
                <a:solidFill>
                  <a:schemeClr val="tx1"/>
                </a:solidFill>
                <a:effectLst/>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553998"/>
          </a:xfrm>
          <a:noFill/>
          <a:effectLst/>
        </p:spPr>
        <p:txBody>
          <a:bodyPr wrap="square" lIns="0" tIns="0" rIns="0" bIns="0">
            <a:spAutoFit/>
          </a:bodyPr>
          <a:lstStyle>
            <a:lvl1pPr marL="0" indent="0">
              <a:spcBef>
                <a:spcPts val="0"/>
              </a:spcBef>
              <a:buNone/>
              <a:defRPr sz="1800" spc="0" baseline="0">
                <a:solidFill>
                  <a:schemeClr val="tx1"/>
                </a:solidFill>
                <a:effectLst/>
                <a:latin typeface="+mn-lt"/>
                <a:cs typeface="Segoe UI" panose="020B0502040204020203" pitchFamily="34" charset="0"/>
              </a:defRPr>
            </a:lvl1pPr>
          </a:lstStyle>
          <a:p>
            <a:r>
              <a:rPr lang="en-US"/>
              <a:t>Speaker name(s)</a:t>
            </a:r>
          </a:p>
          <a:p>
            <a:r>
              <a:rPr lang="en-US"/>
              <a:t>Session date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15" name="TextBox 14">
            <a:extLst>
              <a:ext uri="{FF2B5EF4-FFF2-40B4-BE49-F238E27FC236}">
                <a16:creationId xmlns:a16="http://schemas.microsoft.com/office/drawing/2014/main" id="{8E93F31F-E97F-BE38-A1EA-C3159DFC99B1}"/>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latin typeface="+mj-lt"/>
              </a:rPr>
              <a:t>MVP Summit 2025</a:t>
            </a:r>
          </a:p>
        </p:txBody>
      </p:sp>
      <p:cxnSp>
        <p:nvCxnSpPr>
          <p:cNvPr id="16" name="Straight Connector 15">
            <a:extLst>
              <a:ext uri="{FF2B5EF4-FFF2-40B4-BE49-F238E27FC236}">
                <a16:creationId xmlns:a16="http://schemas.microsoft.com/office/drawing/2014/main" id="{268419D2-EE38-AEAF-B7C8-A35D9753EB4E}"/>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D811D8E2-D700-6D48-E10C-4B7B6536004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383808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553998"/>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r>
              <a:rPr lang="en-US"/>
              <a:t>Speaker name(s)</a:t>
            </a:r>
          </a:p>
          <a:p>
            <a:r>
              <a:rPr lang="en-US"/>
              <a:t>Session date</a:t>
            </a:r>
          </a:p>
        </p:txBody>
      </p:sp>
      <p:pic>
        <p:nvPicPr>
          <p:cNvPr id="7" name="MS logo white - EMF" descr="Microsoft logo white text version">
            <a:extLst>
              <a:ext uri="{FF2B5EF4-FFF2-40B4-BE49-F238E27FC236}">
                <a16:creationId xmlns:a16="http://schemas.microsoft.com/office/drawing/2014/main" id="{79DBEA58-1ABC-38C7-209A-ED1B7854FB6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8" name="TextBox 7">
            <a:extLst>
              <a:ext uri="{FF2B5EF4-FFF2-40B4-BE49-F238E27FC236}">
                <a16:creationId xmlns:a16="http://schemas.microsoft.com/office/drawing/2014/main" id="{D4EEF410-32B3-2D14-D76F-0AFCF1D0F157}"/>
              </a:ext>
            </a:extLst>
          </p:cNvPr>
          <p:cNvSpPr txBox="1"/>
          <p:nvPr userDrawn="1"/>
        </p:nvSpPr>
        <p:spPr>
          <a:xfrm>
            <a:off x="2556844" y="601397"/>
            <a:ext cx="1950855" cy="276999"/>
          </a:xfrm>
          <a:prstGeom prst="rect">
            <a:avLst/>
          </a:prstGeom>
          <a:noFill/>
        </p:spPr>
        <p:txBody>
          <a:bodyPr wrap="none" lIns="0" tIns="0" rIns="0" bIns="0" rtlCol="0">
            <a:spAutoFit/>
          </a:bodyPr>
          <a:lstStyle/>
          <a:p>
            <a:pPr algn="l"/>
            <a:r>
              <a:rPr lang="en-US" sz="1800">
                <a:latin typeface="+mj-lt"/>
              </a:rPr>
              <a:t>MVP Summit 2025</a:t>
            </a:r>
          </a:p>
        </p:txBody>
      </p:sp>
      <p:cxnSp>
        <p:nvCxnSpPr>
          <p:cNvPr id="10" name="Straight Connector 9">
            <a:extLst>
              <a:ext uri="{FF2B5EF4-FFF2-40B4-BE49-F238E27FC236}">
                <a16:creationId xmlns:a16="http://schemas.microsoft.com/office/drawing/2014/main" id="{0C7BF6B3-43A3-71E3-585F-3EF90D26FA8A}"/>
              </a:ext>
            </a:extLst>
          </p:cNvPr>
          <p:cNvCxnSpPr>
            <a:cxnSpLocks/>
          </p:cNvCxnSpPr>
          <p:nvPr userDrawn="1"/>
        </p:nvCxnSpPr>
        <p:spPr>
          <a:xfrm>
            <a:off x="2262571" y="585788"/>
            <a:ext cx="0" cy="292608"/>
          </a:xfrm>
          <a:prstGeom prst="line">
            <a:avLst/>
          </a:prstGeom>
          <a:ln w="25400">
            <a:solidFill>
              <a:schemeClr val="tx1">
                <a:alpha val="65103"/>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Footer Placeholder 4">
            <a:extLst>
              <a:ext uri="{FF2B5EF4-FFF2-40B4-BE49-F238E27FC236}">
                <a16:creationId xmlns:a16="http://schemas.microsoft.com/office/drawing/2014/main" id="{E833E3F9-F39E-08EE-9E78-35EE9CF288EF}"/>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17" name="Text Placeholder 12">
            <a:extLst>
              <a:ext uri="{FF2B5EF4-FFF2-40B4-BE49-F238E27FC236}">
                <a16:creationId xmlns:a16="http://schemas.microsoft.com/office/drawing/2014/main" id="{5CC2E975-372A-7E02-1FD6-600861A4827F}"/>
              </a:ext>
            </a:extLst>
          </p:cNvPr>
          <p:cNvSpPr>
            <a:spLocks noGrp="1"/>
          </p:cNvSpPr>
          <p:nvPr>
            <p:ph type="body" sz="quarter" idx="19"/>
          </p:nvPr>
        </p:nvSpPr>
        <p:spPr>
          <a:xfrm>
            <a:off x="5810859" y="4697500"/>
            <a:ext cx="3740908" cy="365126"/>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168FB2F2-2441-A572-8B39-B76A93E533F0}"/>
              </a:ext>
            </a:extLst>
          </p:cNvPr>
          <p:cNvSpPr>
            <a:spLocks noGrp="1"/>
          </p:cNvSpPr>
          <p:nvPr>
            <p:ph type="body" sz="quarter" idx="18"/>
          </p:nvPr>
        </p:nvSpPr>
        <p:spPr>
          <a:xfrm>
            <a:off x="5810859" y="3500172"/>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B94619AD-2873-36C9-4A89-5AE548688AF1}"/>
              </a:ext>
            </a:extLst>
          </p:cNvPr>
          <p:cNvSpPr>
            <a:spLocks noGrp="1"/>
          </p:cNvSpPr>
          <p:nvPr>
            <p:ph type="body" sz="quarter" idx="17"/>
          </p:nvPr>
        </p:nvSpPr>
        <p:spPr>
          <a:xfrm>
            <a:off x="5810859" y="3139407"/>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BE530940-7A1C-F4E2-F1BD-9B4FE1DBE729}"/>
              </a:ext>
            </a:extLst>
          </p:cNvPr>
          <p:cNvSpPr>
            <a:spLocks noGrp="1"/>
          </p:cNvSpPr>
          <p:nvPr>
            <p:ph type="body" sz="quarter" idx="16"/>
          </p:nvPr>
        </p:nvSpPr>
        <p:spPr>
          <a:xfrm>
            <a:off x="5810859" y="2577431"/>
            <a:ext cx="3740908" cy="561976"/>
          </a:xfrm>
        </p:spPr>
        <p:txBody>
          <a:bodyPr>
            <a:noAutofit/>
          </a:bodyPr>
          <a:lstStyle>
            <a:lvl1pPr marL="0" indent="0">
              <a:buNone/>
              <a:defRPr sz="2200" b="1" i="0">
                <a:latin typeface="+mj-lt"/>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96601" y="1992084"/>
            <a:ext cx="3146425" cy="3146425"/>
          </a:xfrm>
          <a:prstGeom prst="ellipse">
            <a:avLst/>
          </a:prstGeom>
        </p:spPr>
        <p:txBody>
          <a:bodyPr/>
          <a:lstStyle>
            <a:lvl1pPr>
              <a:defRPr>
                <a:noFill/>
              </a:defRPr>
            </a:lvl1pPr>
          </a:lstStyle>
          <a:p>
            <a:endParaRPr lang="en-US"/>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atin typeface="+mj-lt"/>
              </a:defRPr>
            </a:lvl1pPr>
          </a:lstStyle>
          <a:p>
            <a:r>
              <a:rPr lang="en-US"/>
              <a:t>Speaker Bio</a:t>
            </a:r>
          </a:p>
        </p:txBody>
      </p:sp>
      <p:sp>
        <p:nvSpPr>
          <p:cNvPr id="18" name="Decorative - Dash">
            <a:extLst>
              <a:ext uri="{FF2B5EF4-FFF2-40B4-BE49-F238E27FC236}">
                <a16:creationId xmlns:a16="http://schemas.microsoft.com/office/drawing/2014/main" id="{F3F3F40A-B56F-D2FD-0D02-9C4EC6C151F8}"/>
              </a:ext>
              <a:ext uri="{C183D7F6-B498-43B3-948B-1728B52AA6E4}">
                <adec:decorative xmlns:adec="http://schemas.microsoft.com/office/drawing/2017/decorative" val="1"/>
              </a:ext>
            </a:extLst>
          </p:cNvPr>
          <p:cNvSpPr/>
          <p:nvPr userDrawn="1"/>
        </p:nvSpPr>
        <p:spPr>
          <a:xfrm>
            <a:off x="5810859" y="429101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Footer Placeholder 4">
            <a:extLst>
              <a:ext uri="{FF2B5EF4-FFF2-40B4-BE49-F238E27FC236}">
                <a16:creationId xmlns:a16="http://schemas.microsoft.com/office/drawing/2014/main" id="{1D94B26B-A9D0-EC84-80A5-58B69C3FE45C}"/>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7308944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Speaker Bio_Light">
    <p:spTree>
      <p:nvGrpSpPr>
        <p:cNvPr id="1" name=""/>
        <p:cNvGrpSpPr/>
        <p:nvPr/>
      </p:nvGrpSpPr>
      <p:grpSpPr>
        <a:xfrm>
          <a:off x="0" y="0"/>
          <a:ext cx="0" cy="0"/>
          <a:chOff x="0" y="0"/>
          <a:chExt cx="0" cy="0"/>
        </a:xfrm>
      </p:grpSpPr>
      <p:sp>
        <p:nvSpPr>
          <p:cNvPr id="24" name="Text Placeholder 12">
            <a:extLst>
              <a:ext uri="{FF2B5EF4-FFF2-40B4-BE49-F238E27FC236}">
                <a16:creationId xmlns:a16="http://schemas.microsoft.com/office/drawing/2014/main" id="{B24993A9-AE71-23E4-5DAB-37D933D2954B}"/>
              </a:ext>
            </a:extLst>
          </p:cNvPr>
          <p:cNvSpPr>
            <a:spLocks noGrp="1"/>
          </p:cNvSpPr>
          <p:nvPr>
            <p:ph type="body" sz="quarter" idx="32"/>
          </p:nvPr>
        </p:nvSpPr>
        <p:spPr>
          <a:xfrm>
            <a:off x="8281297" y="5974912"/>
            <a:ext cx="3740908" cy="355112"/>
          </a:xfrm>
        </p:spPr>
        <p:txBody>
          <a:bodyPr>
            <a:noAutofit/>
          </a:bodyPr>
          <a:lstStyle>
            <a:lvl1pPr marL="0" indent="0">
              <a:buNone/>
              <a:defRPr sz="16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F99B8C86-A9F6-6C9D-5D68-CD66170533B8}"/>
              </a:ext>
            </a:extLst>
          </p:cNvPr>
          <p:cNvSpPr>
            <a:spLocks noGrp="1"/>
          </p:cNvSpPr>
          <p:nvPr>
            <p:ph type="body" sz="quarter" idx="31"/>
          </p:nvPr>
        </p:nvSpPr>
        <p:spPr>
          <a:xfrm>
            <a:off x="8281297" y="5379767"/>
            <a:ext cx="3740908" cy="355112"/>
          </a:xfrm>
        </p:spPr>
        <p:txBody>
          <a:bodyPr>
            <a:noAutofit/>
          </a:bodyPr>
          <a:lstStyle>
            <a:lvl1pPr marL="0" indent="0">
              <a:buNone/>
              <a:defRPr sz="16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Decorative - Dash">
            <a:extLst>
              <a:ext uri="{FF2B5EF4-FFF2-40B4-BE49-F238E27FC236}">
                <a16:creationId xmlns:a16="http://schemas.microsoft.com/office/drawing/2014/main" id="{35E222F8-6BB0-5A68-6225-FAFA6EB8A706}"/>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22" name="Text Placeholder 12">
            <a:extLst>
              <a:ext uri="{FF2B5EF4-FFF2-40B4-BE49-F238E27FC236}">
                <a16:creationId xmlns:a16="http://schemas.microsoft.com/office/drawing/2014/main" id="{69115437-1045-0DBC-DCCA-AF14A4E9E095}"/>
              </a:ext>
            </a:extLst>
          </p:cNvPr>
          <p:cNvSpPr>
            <a:spLocks noGrp="1"/>
          </p:cNvSpPr>
          <p:nvPr>
            <p:ph type="body" sz="quarter" idx="30"/>
          </p:nvPr>
        </p:nvSpPr>
        <p:spPr>
          <a:xfrm>
            <a:off x="8281297" y="4632791"/>
            <a:ext cx="3740908" cy="430079"/>
          </a:xfrm>
        </p:spPr>
        <p:txBody>
          <a:bodyPr>
            <a:noAutofit/>
          </a:bodyPr>
          <a:lstStyle>
            <a:lvl1pPr marL="0" indent="0">
              <a:buNone/>
              <a:defRPr sz="16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Subtitle 3">
            <a:extLst>
              <a:ext uri="{FF2B5EF4-FFF2-40B4-BE49-F238E27FC236}">
                <a16:creationId xmlns:a16="http://schemas.microsoft.com/office/drawing/2014/main" id="{5844047A-37B5-FBF8-9F43-89A0695DDBC0}"/>
              </a:ext>
            </a:extLst>
          </p:cNvPr>
          <p:cNvSpPr>
            <a:spLocks noGrp="1"/>
          </p:cNvSpPr>
          <p:nvPr>
            <p:ph type="body" sz="quarter" idx="29"/>
          </p:nvPr>
        </p:nvSpPr>
        <p:spPr>
          <a:xfrm>
            <a:off x="8281297"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3" name="Picture Placeholder 3">
            <a:extLst>
              <a:ext uri="{FF2B5EF4-FFF2-40B4-BE49-F238E27FC236}">
                <a16:creationId xmlns:a16="http://schemas.microsoft.com/office/drawing/2014/main" id="{EBC60511-45DB-60E7-B0CA-12577EB53E9F}"/>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sp>
        <p:nvSpPr>
          <p:cNvPr id="19" name="Text Placeholder 12">
            <a:extLst>
              <a:ext uri="{FF2B5EF4-FFF2-40B4-BE49-F238E27FC236}">
                <a16:creationId xmlns:a16="http://schemas.microsoft.com/office/drawing/2014/main" id="{9B5A5848-7823-16F8-5130-67391ED473E0}"/>
              </a:ext>
            </a:extLst>
          </p:cNvPr>
          <p:cNvSpPr>
            <a:spLocks noGrp="1"/>
          </p:cNvSpPr>
          <p:nvPr>
            <p:ph type="body" sz="quarter" idx="28"/>
          </p:nvPr>
        </p:nvSpPr>
        <p:spPr>
          <a:xfrm>
            <a:off x="4430513" y="5974912"/>
            <a:ext cx="3740908" cy="355112"/>
          </a:xfrm>
        </p:spPr>
        <p:txBody>
          <a:bodyPr>
            <a:noAutofit/>
          </a:bodyPr>
          <a:lstStyle>
            <a:lvl1pPr marL="0" indent="0">
              <a:buNone/>
              <a:defRPr sz="16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A84CDCAE-3DFA-8B9D-8E8B-308EAA9094BD}"/>
              </a:ext>
            </a:extLst>
          </p:cNvPr>
          <p:cNvSpPr>
            <a:spLocks noGrp="1"/>
          </p:cNvSpPr>
          <p:nvPr>
            <p:ph type="body" sz="quarter" idx="27"/>
          </p:nvPr>
        </p:nvSpPr>
        <p:spPr>
          <a:xfrm>
            <a:off x="4430513" y="5379767"/>
            <a:ext cx="3740908" cy="355112"/>
          </a:xfrm>
        </p:spPr>
        <p:txBody>
          <a:bodyPr>
            <a:noAutofit/>
          </a:bodyPr>
          <a:lstStyle>
            <a:lvl1pPr marL="0" indent="0">
              <a:buNone/>
              <a:defRPr sz="16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Decorative - Dash">
            <a:extLst>
              <a:ext uri="{FF2B5EF4-FFF2-40B4-BE49-F238E27FC236}">
                <a16:creationId xmlns:a16="http://schemas.microsoft.com/office/drawing/2014/main" id="{742233EB-8F75-EC01-E285-DF43658C5052}"/>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7" name="Text Placeholder 12">
            <a:extLst>
              <a:ext uri="{FF2B5EF4-FFF2-40B4-BE49-F238E27FC236}">
                <a16:creationId xmlns:a16="http://schemas.microsoft.com/office/drawing/2014/main" id="{02CFE263-4C9F-990D-B9E7-5B3BD2E1636D}"/>
              </a:ext>
            </a:extLst>
          </p:cNvPr>
          <p:cNvSpPr>
            <a:spLocks noGrp="1"/>
          </p:cNvSpPr>
          <p:nvPr>
            <p:ph type="body" sz="quarter" idx="26"/>
          </p:nvPr>
        </p:nvSpPr>
        <p:spPr>
          <a:xfrm>
            <a:off x="4430513" y="4632791"/>
            <a:ext cx="3740908" cy="430079"/>
          </a:xfrm>
        </p:spPr>
        <p:txBody>
          <a:bodyPr>
            <a:noAutofit/>
          </a:bodyPr>
          <a:lstStyle>
            <a:lvl1pPr marL="0" indent="0">
              <a:buNone/>
              <a:defRPr sz="16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Subtitle 2">
            <a:extLst>
              <a:ext uri="{FF2B5EF4-FFF2-40B4-BE49-F238E27FC236}">
                <a16:creationId xmlns:a16="http://schemas.microsoft.com/office/drawing/2014/main" id="{9A6A13B7-FB51-0CAC-F778-AE7A2481C024}"/>
              </a:ext>
            </a:extLst>
          </p:cNvPr>
          <p:cNvSpPr>
            <a:spLocks noGrp="1"/>
          </p:cNvSpPr>
          <p:nvPr>
            <p:ph type="body" sz="quarter" idx="25"/>
          </p:nvPr>
        </p:nvSpPr>
        <p:spPr>
          <a:xfrm>
            <a:off x="4430513"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7" name="Picture Placeholder 2">
            <a:extLst>
              <a:ext uri="{FF2B5EF4-FFF2-40B4-BE49-F238E27FC236}">
                <a16:creationId xmlns:a16="http://schemas.microsoft.com/office/drawing/2014/main" id="{06B476FF-FCE4-D2EB-4C92-B26CCFF84508}"/>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14" name="Text Placeholder 12">
            <a:extLst>
              <a:ext uri="{FF2B5EF4-FFF2-40B4-BE49-F238E27FC236}">
                <a16:creationId xmlns:a16="http://schemas.microsoft.com/office/drawing/2014/main" id="{403B9231-B6A0-EA6F-33FE-8C0FBA213526}"/>
              </a:ext>
            </a:extLst>
          </p:cNvPr>
          <p:cNvSpPr>
            <a:spLocks noGrp="1"/>
          </p:cNvSpPr>
          <p:nvPr>
            <p:ph type="body" sz="quarter" idx="24"/>
          </p:nvPr>
        </p:nvSpPr>
        <p:spPr>
          <a:xfrm>
            <a:off x="457200" y="5974912"/>
            <a:ext cx="3740908" cy="355112"/>
          </a:xfrm>
        </p:spPr>
        <p:txBody>
          <a:bodyPr>
            <a:noAutofit/>
          </a:bodyPr>
          <a:lstStyle>
            <a:lvl1pPr marL="0" indent="0">
              <a:buNone/>
              <a:defRPr sz="16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E29EAF46-4772-93CA-F273-859520DED805}"/>
              </a:ext>
            </a:extLst>
          </p:cNvPr>
          <p:cNvSpPr>
            <a:spLocks noGrp="1"/>
          </p:cNvSpPr>
          <p:nvPr>
            <p:ph type="body" sz="quarter" idx="23"/>
          </p:nvPr>
        </p:nvSpPr>
        <p:spPr>
          <a:xfrm>
            <a:off x="457200" y="5379767"/>
            <a:ext cx="3740908" cy="355112"/>
          </a:xfrm>
        </p:spPr>
        <p:txBody>
          <a:bodyPr>
            <a:noAutofit/>
          </a:bodyPr>
          <a:lstStyle>
            <a:lvl1pPr marL="0" indent="0">
              <a:buNone/>
              <a:defRPr sz="16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Decorative - Dash">
            <a:extLst>
              <a:ext uri="{FF2B5EF4-FFF2-40B4-BE49-F238E27FC236}">
                <a16:creationId xmlns:a16="http://schemas.microsoft.com/office/drawing/2014/main" id="{36369183-423B-04DE-B663-04464E64BE7D}"/>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2" name="Text Placeholder 12">
            <a:extLst>
              <a:ext uri="{FF2B5EF4-FFF2-40B4-BE49-F238E27FC236}">
                <a16:creationId xmlns:a16="http://schemas.microsoft.com/office/drawing/2014/main" id="{CFCB0977-4D05-CF27-3605-0F3ED8D32846}"/>
              </a:ext>
            </a:extLst>
          </p:cNvPr>
          <p:cNvSpPr>
            <a:spLocks noGrp="1"/>
          </p:cNvSpPr>
          <p:nvPr>
            <p:ph type="body" sz="quarter" idx="22"/>
          </p:nvPr>
        </p:nvSpPr>
        <p:spPr>
          <a:xfrm>
            <a:off x="457200" y="4632791"/>
            <a:ext cx="3740908" cy="430079"/>
          </a:xfrm>
        </p:spPr>
        <p:txBody>
          <a:bodyPr>
            <a:noAutofit/>
          </a:bodyPr>
          <a:lstStyle>
            <a:lvl1pPr marL="0" indent="0">
              <a:buNone/>
              <a:defRPr sz="1600" b="0" i="0">
                <a:solidFill>
                  <a:srgbClr val="2A436E"/>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Subtitle 1">
            <a:extLst>
              <a:ext uri="{FF2B5EF4-FFF2-40B4-BE49-F238E27FC236}">
                <a16:creationId xmlns:a16="http://schemas.microsoft.com/office/drawing/2014/main" id="{C32A2853-8EF4-8821-4446-29544A5C0F0E}"/>
              </a:ext>
            </a:extLst>
          </p:cNvPr>
          <p:cNvSpPr>
            <a:spLocks noGrp="1"/>
          </p:cNvSpPr>
          <p:nvPr>
            <p:ph type="body" sz="quarter" idx="17"/>
          </p:nvPr>
        </p:nvSpPr>
        <p:spPr>
          <a:xfrm>
            <a:off x="457200"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vl1pPr>
          </a:lstStyle>
          <a:p>
            <a:r>
              <a:rPr lang="en-US"/>
              <a:t>Speakers</a:t>
            </a:r>
          </a:p>
        </p:txBody>
      </p:sp>
      <p:sp>
        <p:nvSpPr>
          <p:cNvPr id="3" name="Footer Placeholder 4">
            <a:extLst>
              <a:ext uri="{FF2B5EF4-FFF2-40B4-BE49-F238E27FC236}">
                <a16:creationId xmlns:a16="http://schemas.microsoft.com/office/drawing/2014/main" id="{9EEF45DA-06B2-B70C-7CE9-0F93A7A4340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9339047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Speaker Bio_Light">
    <p:spTree>
      <p:nvGrpSpPr>
        <p:cNvPr id="1" name=""/>
        <p:cNvGrpSpPr/>
        <p:nvPr/>
      </p:nvGrpSpPr>
      <p:grpSpPr>
        <a:xfrm>
          <a:off x="0" y="0"/>
          <a:ext cx="0" cy="0"/>
          <a:chOff x="0" y="0"/>
          <a:chExt cx="0" cy="0"/>
        </a:xfrm>
      </p:grpSpPr>
      <p:sp>
        <p:nvSpPr>
          <p:cNvPr id="20" name="Text Placeholder 12">
            <a:extLst>
              <a:ext uri="{FF2B5EF4-FFF2-40B4-BE49-F238E27FC236}">
                <a16:creationId xmlns:a16="http://schemas.microsoft.com/office/drawing/2014/main" id="{7CA84C5B-EBD9-6953-2C42-23BC40C47518}"/>
              </a:ext>
            </a:extLst>
          </p:cNvPr>
          <p:cNvSpPr>
            <a:spLocks noGrp="1"/>
          </p:cNvSpPr>
          <p:nvPr>
            <p:ph type="body" sz="quarter" idx="24"/>
          </p:nvPr>
        </p:nvSpPr>
        <p:spPr>
          <a:xfrm>
            <a:off x="6552605" y="5973341"/>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9" name="Text Placeholder 12">
            <a:extLst>
              <a:ext uri="{FF2B5EF4-FFF2-40B4-BE49-F238E27FC236}">
                <a16:creationId xmlns:a16="http://schemas.microsoft.com/office/drawing/2014/main" id="{9E1FA343-C047-835D-5197-8B7A4A39DDA3}"/>
              </a:ext>
            </a:extLst>
          </p:cNvPr>
          <p:cNvSpPr>
            <a:spLocks noGrp="1"/>
          </p:cNvSpPr>
          <p:nvPr>
            <p:ph type="body" sz="quarter" idx="23"/>
          </p:nvPr>
        </p:nvSpPr>
        <p:spPr>
          <a:xfrm>
            <a:off x="6552605" y="5370540"/>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Decorative - Dash">
            <a:extLst>
              <a:ext uri="{FF2B5EF4-FFF2-40B4-BE49-F238E27FC236}">
                <a16:creationId xmlns:a16="http://schemas.microsoft.com/office/drawing/2014/main" id="{8DBACC59-CEA1-1E68-D96D-C55929C9585E}"/>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8" name="Text Placeholder 12">
            <a:extLst>
              <a:ext uri="{FF2B5EF4-FFF2-40B4-BE49-F238E27FC236}">
                <a16:creationId xmlns:a16="http://schemas.microsoft.com/office/drawing/2014/main" id="{87925FBD-8DF0-BC9C-F258-B5DC46483009}"/>
              </a:ext>
            </a:extLst>
          </p:cNvPr>
          <p:cNvSpPr>
            <a:spLocks noGrp="1"/>
          </p:cNvSpPr>
          <p:nvPr>
            <p:ph type="body" sz="quarter" idx="22"/>
          </p:nvPr>
        </p:nvSpPr>
        <p:spPr>
          <a:xfrm>
            <a:off x="6552605" y="4767739"/>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Subtitle">
            <a:extLst>
              <a:ext uri="{FF2B5EF4-FFF2-40B4-BE49-F238E27FC236}">
                <a16:creationId xmlns:a16="http://schemas.microsoft.com/office/drawing/2014/main" id="{30AFD584-FA93-ECE2-B9B3-EF3121EB6E48}"/>
              </a:ext>
            </a:extLst>
          </p:cNvPr>
          <p:cNvSpPr>
            <a:spLocks noGrp="1"/>
          </p:cNvSpPr>
          <p:nvPr>
            <p:ph type="body" sz="quarter" idx="21"/>
          </p:nvPr>
        </p:nvSpPr>
        <p:spPr>
          <a:xfrm>
            <a:off x="6552605" y="4299388"/>
            <a:ext cx="3740908" cy="469922"/>
          </a:xfrm>
        </p:spPr>
        <p:txBody>
          <a:bodyPr>
            <a:noAutofit/>
          </a:bodyPr>
          <a:lstStyle>
            <a:lvl1pPr marL="0" indent="0">
              <a:buNone/>
              <a:defRPr sz="22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Picture Placeholder 2">
            <a:extLst>
              <a:ext uri="{FF2B5EF4-FFF2-40B4-BE49-F238E27FC236}">
                <a16:creationId xmlns:a16="http://schemas.microsoft.com/office/drawing/2014/main" id="{625DB14B-01F0-8132-EC27-5373769533F6}"/>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sp>
        <p:nvSpPr>
          <p:cNvPr id="15" name="Text Placeholder 12">
            <a:extLst>
              <a:ext uri="{FF2B5EF4-FFF2-40B4-BE49-F238E27FC236}">
                <a16:creationId xmlns:a16="http://schemas.microsoft.com/office/drawing/2014/main" id="{2C384E6A-A86E-0219-1A60-4F3164B98998}"/>
              </a:ext>
            </a:extLst>
          </p:cNvPr>
          <p:cNvSpPr>
            <a:spLocks noGrp="1"/>
          </p:cNvSpPr>
          <p:nvPr>
            <p:ph type="body" sz="quarter" idx="20"/>
          </p:nvPr>
        </p:nvSpPr>
        <p:spPr>
          <a:xfrm>
            <a:off x="2207351" y="5973341"/>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2FFBC515-22C8-AE29-8186-797EAA0849CF}"/>
              </a:ext>
            </a:extLst>
          </p:cNvPr>
          <p:cNvSpPr>
            <a:spLocks noGrp="1"/>
          </p:cNvSpPr>
          <p:nvPr>
            <p:ph type="body" sz="quarter" idx="19"/>
          </p:nvPr>
        </p:nvSpPr>
        <p:spPr>
          <a:xfrm>
            <a:off x="2207351" y="5370540"/>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2C491BEE-5191-1BF3-9C25-0A01102E1993}"/>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3" name="Text Placeholder 12">
            <a:extLst>
              <a:ext uri="{FF2B5EF4-FFF2-40B4-BE49-F238E27FC236}">
                <a16:creationId xmlns:a16="http://schemas.microsoft.com/office/drawing/2014/main" id="{810900FD-D8E5-146F-1E88-1E3F4DF78444}"/>
              </a:ext>
            </a:extLst>
          </p:cNvPr>
          <p:cNvSpPr>
            <a:spLocks noGrp="1"/>
          </p:cNvSpPr>
          <p:nvPr>
            <p:ph type="body" sz="quarter" idx="18"/>
          </p:nvPr>
        </p:nvSpPr>
        <p:spPr>
          <a:xfrm>
            <a:off x="2207351" y="4767739"/>
            <a:ext cx="3740908" cy="392948"/>
          </a:xfrm>
        </p:spPr>
        <p:txBody>
          <a:bodyPr>
            <a:noAutofit/>
          </a:bodyPr>
          <a:lstStyle>
            <a:lvl1pPr marL="0" indent="0">
              <a:buNone/>
              <a:defRPr sz="18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Subtitle">
            <a:extLst>
              <a:ext uri="{FF2B5EF4-FFF2-40B4-BE49-F238E27FC236}">
                <a16:creationId xmlns:a16="http://schemas.microsoft.com/office/drawing/2014/main" id="{96BCA8E4-8B97-77C4-C623-5035FEF8F226}"/>
              </a:ext>
            </a:extLst>
          </p:cNvPr>
          <p:cNvSpPr>
            <a:spLocks noGrp="1"/>
          </p:cNvSpPr>
          <p:nvPr>
            <p:ph type="body" sz="quarter" idx="17"/>
          </p:nvPr>
        </p:nvSpPr>
        <p:spPr>
          <a:xfrm>
            <a:off x="2207351" y="4299388"/>
            <a:ext cx="3740908" cy="469922"/>
          </a:xfrm>
        </p:spPr>
        <p:txBody>
          <a:bodyPr>
            <a:noAutofit/>
          </a:bodyPr>
          <a:lstStyle>
            <a:lvl1pPr marL="0" indent="0">
              <a:buNone/>
              <a:defRPr sz="22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Footer Placeholder 4">
            <a:extLst>
              <a:ext uri="{FF2B5EF4-FFF2-40B4-BE49-F238E27FC236}">
                <a16:creationId xmlns:a16="http://schemas.microsoft.com/office/drawing/2014/main" id="{A2C3991F-E469-6CC1-E892-1A5408B76717}"/>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76769229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 Speaker Bio_Light">
    <p:spTree>
      <p:nvGrpSpPr>
        <p:cNvPr id="1" name=""/>
        <p:cNvGrpSpPr/>
        <p:nvPr/>
      </p:nvGrpSpPr>
      <p:grpSpPr>
        <a:xfrm>
          <a:off x="0" y="0"/>
          <a:ext cx="0" cy="0"/>
          <a:chOff x="0" y="0"/>
          <a:chExt cx="0" cy="0"/>
        </a:xfrm>
      </p:grpSpPr>
      <p:sp>
        <p:nvSpPr>
          <p:cNvPr id="24" name="Text Placeholder 12">
            <a:extLst>
              <a:ext uri="{FF2B5EF4-FFF2-40B4-BE49-F238E27FC236}">
                <a16:creationId xmlns:a16="http://schemas.microsoft.com/office/drawing/2014/main" id="{B24993A9-AE71-23E4-5DAB-37D933D2954B}"/>
              </a:ext>
            </a:extLst>
          </p:cNvPr>
          <p:cNvSpPr>
            <a:spLocks noGrp="1"/>
          </p:cNvSpPr>
          <p:nvPr>
            <p:ph type="body" sz="quarter" idx="32"/>
          </p:nvPr>
        </p:nvSpPr>
        <p:spPr>
          <a:xfrm>
            <a:off x="8281297" y="5974912"/>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3" name="Text Placeholder 12">
            <a:extLst>
              <a:ext uri="{FF2B5EF4-FFF2-40B4-BE49-F238E27FC236}">
                <a16:creationId xmlns:a16="http://schemas.microsoft.com/office/drawing/2014/main" id="{F99B8C86-A9F6-6C9D-5D68-CD66170533B8}"/>
              </a:ext>
            </a:extLst>
          </p:cNvPr>
          <p:cNvSpPr>
            <a:spLocks noGrp="1"/>
          </p:cNvSpPr>
          <p:nvPr>
            <p:ph type="body" sz="quarter" idx="31"/>
          </p:nvPr>
        </p:nvSpPr>
        <p:spPr>
          <a:xfrm>
            <a:off x="8281297" y="5379767"/>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Decorative - Dash">
            <a:extLst>
              <a:ext uri="{FF2B5EF4-FFF2-40B4-BE49-F238E27FC236}">
                <a16:creationId xmlns:a16="http://schemas.microsoft.com/office/drawing/2014/main" id="{35E222F8-6BB0-5A68-6225-FAFA6EB8A706}"/>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22" name="Text Placeholder 12">
            <a:extLst>
              <a:ext uri="{FF2B5EF4-FFF2-40B4-BE49-F238E27FC236}">
                <a16:creationId xmlns:a16="http://schemas.microsoft.com/office/drawing/2014/main" id="{69115437-1045-0DBC-DCCA-AF14A4E9E095}"/>
              </a:ext>
            </a:extLst>
          </p:cNvPr>
          <p:cNvSpPr>
            <a:spLocks noGrp="1"/>
          </p:cNvSpPr>
          <p:nvPr>
            <p:ph type="body" sz="quarter" idx="30"/>
          </p:nvPr>
        </p:nvSpPr>
        <p:spPr>
          <a:xfrm>
            <a:off x="8281297" y="4632791"/>
            <a:ext cx="3740908" cy="430079"/>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Subtitle 3">
            <a:extLst>
              <a:ext uri="{FF2B5EF4-FFF2-40B4-BE49-F238E27FC236}">
                <a16:creationId xmlns:a16="http://schemas.microsoft.com/office/drawing/2014/main" id="{5844047A-37B5-FBF8-9F43-89A0695DDBC0}"/>
              </a:ext>
            </a:extLst>
          </p:cNvPr>
          <p:cNvSpPr>
            <a:spLocks noGrp="1"/>
          </p:cNvSpPr>
          <p:nvPr>
            <p:ph type="body" sz="quarter" idx="29"/>
          </p:nvPr>
        </p:nvSpPr>
        <p:spPr>
          <a:xfrm>
            <a:off x="8281297"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3" name="Picture Placeholder 3">
            <a:extLst>
              <a:ext uri="{FF2B5EF4-FFF2-40B4-BE49-F238E27FC236}">
                <a16:creationId xmlns:a16="http://schemas.microsoft.com/office/drawing/2014/main" id="{EBC60511-45DB-60E7-B0CA-12577EB53E9F}"/>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sp>
        <p:nvSpPr>
          <p:cNvPr id="19" name="Text Placeholder 12">
            <a:extLst>
              <a:ext uri="{FF2B5EF4-FFF2-40B4-BE49-F238E27FC236}">
                <a16:creationId xmlns:a16="http://schemas.microsoft.com/office/drawing/2014/main" id="{9B5A5848-7823-16F8-5130-67391ED473E0}"/>
              </a:ext>
            </a:extLst>
          </p:cNvPr>
          <p:cNvSpPr>
            <a:spLocks noGrp="1"/>
          </p:cNvSpPr>
          <p:nvPr>
            <p:ph type="body" sz="quarter" idx="28"/>
          </p:nvPr>
        </p:nvSpPr>
        <p:spPr>
          <a:xfrm>
            <a:off x="4430513" y="5974912"/>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A84CDCAE-3DFA-8B9D-8E8B-308EAA9094BD}"/>
              </a:ext>
            </a:extLst>
          </p:cNvPr>
          <p:cNvSpPr>
            <a:spLocks noGrp="1"/>
          </p:cNvSpPr>
          <p:nvPr>
            <p:ph type="body" sz="quarter" idx="27"/>
          </p:nvPr>
        </p:nvSpPr>
        <p:spPr>
          <a:xfrm>
            <a:off x="4430513" y="5379767"/>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5" name="Decorative - Dash">
            <a:extLst>
              <a:ext uri="{FF2B5EF4-FFF2-40B4-BE49-F238E27FC236}">
                <a16:creationId xmlns:a16="http://schemas.microsoft.com/office/drawing/2014/main" id="{742233EB-8F75-EC01-E285-DF43658C5052}"/>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7" name="Text Placeholder 12">
            <a:extLst>
              <a:ext uri="{FF2B5EF4-FFF2-40B4-BE49-F238E27FC236}">
                <a16:creationId xmlns:a16="http://schemas.microsoft.com/office/drawing/2014/main" id="{02CFE263-4C9F-990D-B9E7-5B3BD2E1636D}"/>
              </a:ext>
            </a:extLst>
          </p:cNvPr>
          <p:cNvSpPr>
            <a:spLocks noGrp="1"/>
          </p:cNvSpPr>
          <p:nvPr>
            <p:ph type="body" sz="quarter" idx="26"/>
          </p:nvPr>
        </p:nvSpPr>
        <p:spPr>
          <a:xfrm>
            <a:off x="4430513" y="4632791"/>
            <a:ext cx="3740908" cy="430079"/>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Subtitle 2">
            <a:extLst>
              <a:ext uri="{FF2B5EF4-FFF2-40B4-BE49-F238E27FC236}">
                <a16:creationId xmlns:a16="http://schemas.microsoft.com/office/drawing/2014/main" id="{9A6A13B7-FB51-0CAC-F778-AE7A2481C024}"/>
              </a:ext>
            </a:extLst>
          </p:cNvPr>
          <p:cNvSpPr>
            <a:spLocks noGrp="1"/>
          </p:cNvSpPr>
          <p:nvPr>
            <p:ph type="body" sz="quarter" idx="25"/>
          </p:nvPr>
        </p:nvSpPr>
        <p:spPr>
          <a:xfrm>
            <a:off x="4430513"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7" name="Picture Placeholder 2">
            <a:extLst>
              <a:ext uri="{FF2B5EF4-FFF2-40B4-BE49-F238E27FC236}">
                <a16:creationId xmlns:a16="http://schemas.microsoft.com/office/drawing/2014/main" id="{06B476FF-FCE4-D2EB-4C92-B26CCFF84508}"/>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14" name="Text Placeholder 12">
            <a:extLst>
              <a:ext uri="{FF2B5EF4-FFF2-40B4-BE49-F238E27FC236}">
                <a16:creationId xmlns:a16="http://schemas.microsoft.com/office/drawing/2014/main" id="{403B9231-B6A0-EA6F-33FE-8C0FBA213526}"/>
              </a:ext>
            </a:extLst>
          </p:cNvPr>
          <p:cNvSpPr>
            <a:spLocks noGrp="1"/>
          </p:cNvSpPr>
          <p:nvPr>
            <p:ph type="body" sz="quarter" idx="24"/>
          </p:nvPr>
        </p:nvSpPr>
        <p:spPr>
          <a:xfrm>
            <a:off x="457200" y="5974912"/>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E29EAF46-4772-93CA-F273-859520DED805}"/>
              </a:ext>
            </a:extLst>
          </p:cNvPr>
          <p:cNvSpPr>
            <a:spLocks noGrp="1"/>
          </p:cNvSpPr>
          <p:nvPr>
            <p:ph type="body" sz="quarter" idx="23"/>
          </p:nvPr>
        </p:nvSpPr>
        <p:spPr>
          <a:xfrm>
            <a:off x="457200" y="5379767"/>
            <a:ext cx="3740908" cy="355112"/>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Decorative - Dash">
            <a:extLst>
              <a:ext uri="{FF2B5EF4-FFF2-40B4-BE49-F238E27FC236}">
                <a16:creationId xmlns:a16="http://schemas.microsoft.com/office/drawing/2014/main" id="{36369183-423B-04DE-B663-04464E64BE7D}"/>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2" name="Text Placeholder 12">
            <a:extLst>
              <a:ext uri="{FF2B5EF4-FFF2-40B4-BE49-F238E27FC236}">
                <a16:creationId xmlns:a16="http://schemas.microsoft.com/office/drawing/2014/main" id="{CFCB0977-4D05-CF27-3605-0F3ED8D32846}"/>
              </a:ext>
            </a:extLst>
          </p:cNvPr>
          <p:cNvSpPr>
            <a:spLocks noGrp="1"/>
          </p:cNvSpPr>
          <p:nvPr>
            <p:ph type="body" sz="quarter" idx="22"/>
          </p:nvPr>
        </p:nvSpPr>
        <p:spPr>
          <a:xfrm>
            <a:off x="457200" y="4632791"/>
            <a:ext cx="3740908" cy="430079"/>
          </a:xfrm>
        </p:spPr>
        <p:txBody>
          <a:bodyPr>
            <a:noAutofit/>
          </a:bodyPr>
          <a:lstStyle>
            <a:lvl1pPr marL="0" indent="0">
              <a:buNone/>
              <a:defRPr sz="1600" b="0" i="0">
                <a:solidFill>
                  <a:schemeClr val="tx1">
                    <a:lumMod val="95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Subtitle 1">
            <a:extLst>
              <a:ext uri="{FF2B5EF4-FFF2-40B4-BE49-F238E27FC236}">
                <a16:creationId xmlns:a16="http://schemas.microsoft.com/office/drawing/2014/main" id="{C32A2853-8EF4-8821-4446-29544A5C0F0E}"/>
              </a:ext>
            </a:extLst>
          </p:cNvPr>
          <p:cNvSpPr>
            <a:spLocks noGrp="1"/>
          </p:cNvSpPr>
          <p:nvPr>
            <p:ph type="body" sz="quarter" idx="17"/>
          </p:nvPr>
        </p:nvSpPr>
        <p:spPr>
          <a:xfrm>
            <a:off x="457200" y="41691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3" name="Title 2">
            <a:extLst>
              <a:ext uri="{FF2B5EF4-FFF2-40B4-BE49-F238E27FC236}">
                <a16:creationId xmlns:a16="http://schemas.microsoft.com/office/drawing/2014/main" id="{BF7CED33-4EE2-95F9-CBDF-65BC0EFFBCFE}"/>
              </a:ext>
            </a:extLst>
          </p:cNvPr>
          <p:cNvSpPr>
            <a:spLocks noGrp="1"/>
          </p:cNvSpPr>
          <p:nvPr>
            <p:ph type="title"/>
          </p:nvPr>
        </p:nvSpPr>
        <p:spPr/>
        <p:txBody>
          <a:bodyPr/>
          <a:lstStyle/>
          <a:p>
            <a:r>
              <a:rPr lang="en-US"/>
              <a:t>Click to edit Master title style</a:t>
            </a:r>
          </a:p>
        </p:txBody>
      </p:sp>
      <p:sp>
        <p:nvSpPr>
          <p:cNvPr id="2" name="Footer Placeholder 4">
            <a:extLst>
              <a:ext uri="{FF2B5EF4-FFF2-40B4-BE49-F238E27FC236}">
                <a16:creationId xmlns:a16="http://schemas.microsoft.com/office/drawing/2014/main" id="{6F0DF104-D089-07A0-E20C-A08573C80028}"/>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0734710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Speaker Bio_Light">
    <p:spTree>
      <p:nvGrpSpPr>
        <p:cNvPr id="1" name=""/>
        <p:cNvGrpSpPr/>
        <p:nvPr/>
      </p:nvGrpSpPr>
      <p:grpSpPr>
        <a:xfrm>
          <a:off x="0" y="0"/>
          <a:ext cx="0" cy="0"/>
          <a:chOff x="0" y="0"/>
          <a:chExt cx="0" cy="0"/>
        </a:xfrm>
      </p:grpSpPr>
      <p:sp>
        <p:nvSpPr>
          <p:cNvPr id="72" name="contact 2">
            <a:extLst>
              <a:ext uri="{FF2B5EF4-FFF2-40B4-BE49-F238E27FC236}">
                <a16:creationId xmlns:a16="http://schemas.microsoft.com/office/drawing/2014/main" id="{018692AE-9066-86B2-C331-6E65C9356269}"/>
              </a:ext>
            </a:extLst>
          </p:cNvPr>
          <p:cNvSpPr>
            <a:spLocks noGrp="1"/>
          </p:cNvSpPr>
          <p:nvPr>
            <p:ph type="body" sz="quarter" idx="43" hasCustomPrompt="1"/>
          </p:nvPr>
        </p:nvSpPr>
        <p:spPr>
          <a:xfrm>
            <a:off x="7997237" y="543622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9" name="Decorative - Dash">
            <a:extLst>
              <a:ext uri="{FF2B5EF4-FFF2-40B4-BE49-F238E27FC236}">
                <a16:creationId xmlns:a16="http://schemas.microsoft.com/office/drawing/2014/main" id="{0DA96AEE-EDCC-6AE3-3F41-616C48915317}"/>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71" name="Text Placeholder 12">
            <a:extLst>
              <a:ext uri="{FF2B5EF4-FFF2-40B4-BE49-F238E27FC236}">
                <a16:creationId xmlns:a16="http://schemas.microsoft.com/office/drawing/2014/main" id="{E3A76DC7-99A0-329B-BB35-7D0EEB8721CF}"/>
              </a:ext>
            </a:extLst>
          </p:cNvPr>
          <p:cNvSpPr>
            <a:spLocks noGrp="1"/>
          </p:cNvSpPr>
          <p:nvPr>
            <p:ph type="body" sz="quarter" idx="42"/>
          </p:nvPr>
        </p:nvSpPr>
        <p:spPr>
          <a:xfrm>
            <a:off x="7997237" y="457643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0" name="Text Placeholder 12">
            <a:extLst>
              <a:ext uri="{FF2B5EF4-FFF2-40B4-BE49-F238E27FC236}">
                <a16:creationId xmlns:a16="http://schemas.microsoft.com/office/drawing/2014/main" id="{1E7B7EC1-7BCB-094B-2010-88276D486687}"/>
              </a:ext>
            </a:extLst>
          </p:cNvPr>
          <p:cNvSpPr>
            <a:spLocks noGrp="1"/>
          </p:cNvSpPr>
          <p:nvPr>
            <p:ph type="body" sz="quarter" idx="41"/>
          </p:nvPr>
        </p:nvSpPr>
        <p:spPr>
          <a:xfrm>
            <a:off x="7997237" y="411007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3" name="contact">
            <a:extLst>
              <a:ext uri="{FF2B5EF4-FFF2-40B4-BE49-F238E27FC236}">
                <a16:creationId xmlns:a16="http://schemas.microsoft.com/office/drawing/2014/main" id="{A07D3F1F-D3D5-480B-4C63-E2081DE395EB}"/>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8" name="Picture Placeholder 4">
            <a:extLst>
              <a:ext uri="{FF2B5EF4-FFF2-40B4-BE49-F238E27FC236}">
                <a16:creationId xmlns:a16="http://schemas.microsoft.com/office/drawing/2014/main" id="{C774141A-F02F-904D-1BB7-FB6C4C2EEE17}"/>
              </a:ext>
            </a:extLst>
          </p:cNvPr>
          <p:cNvSpPr>
            <a:spLocks noGrp="1"/>
          </p:cNvSpPr>
          <p:nvPr>
            <p:ph type="pic" sz="quarter" idx="40" hasCustomPrompt="1"/>
          </p:nvPr>
        </p:nvSpPr>
        <p:spPr>
          <a:xfrm>
            <a:off x="6244683" y="4044157"/>
            <a:ext cx="1392063" cy="1392063"/>
          </a:xfrm>
          <a:prstGeom prst="ellipse">
            <a:avLst/>
          </a:prstGeom>
        </p:spPr>
        <p:txBody>
          <a:bodyPr/>
          <a:lstStyle>
            <a:lvl1pPr marL="0" indent="0">
              <a:buNone/>
              <a:defRPr>
                <a:noFill/>
              </a:defRPr>
            </a:lvl1pPr>
          </a:lstStyle>
          <a:p>
            <a:r>
              <a:rPr lang="en-US"/>
              <a:t>v</a:t>
            </a:r>
          </a:p>
        </p:txBody>
      </p:sp>
      <p:sp>
        <p:nvSpPr>
          <p:cNvPr id="66" name="Text Placeholder 12">
            <a:extLst>
              <a:ext uri="{FF2B5EF4-FFF2-40B4-BE49-F238E27FC236}">
                <a16:creationId xmlns:a16="http://schemas.microsoft.com/office/drawing/2014/main" id="{6A8AF73E-7159-6E7E-4AF5-0C3A9AB5A5FD}"/>
              </a:ext>
            </a:extLst>
          </p:cNvPr>
          <p:cNvSpPr>
            <a:spLocks noGrp="1"/>
          </p:cNvSpPr>
          <p:nvPr>
            <p:ph type="body" sz="quarter" idx="38" hasCustomPrompt="1"/>
          </p:nvPr>
        </p:nvSpPr>
        <p:spPr>
          <a:xfrm>
            <a:off x="7997237" y="342900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3" name="Decorative - Dash">
            <a:extLst>
              <a:ext uri="{FF2B5EF4-FFF2-40B4-BE49-F238E27FC236}">
                <a16:creationId xmlns:a16="http://schemas.microsoft.com/office/drawing/2014/main" id="{81605164-2238-7C94-1209-EB48F925E1B4}"/>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65" name="Text Placeholder 12">
            <a:extLst>
              <a:ext uri="{FF2B5EF4-FFF2-40B4-BE49-F238E27FC236}">
                <a16:creationId xmlns:a16="http://schemas.microsoft.com/office/drawing/2014/main" id="{6953D7AD-E90F-3EFA-8D46-18739C06D746}"/>
              </a:ext>
            </a:extLst>
          </p:cNvPr>
          <p:cNvSpPr>
            <a:spLocks noGrp="1"/>
          </p:cNvSpPr>
          <p:nvPr>
            <p:ph type="body" sz="quarter" idx="37"/>
          </p:nvPr>
        </p:nvSpPr>
        <p:spPr>
          <a:xfrm>
            <a:off x="7997237" y="256921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4" name="Text Placeholder 12">
            <a:extLst>
              <a:ext uri="{FF2B5EF4-FFF2-40B4-BE49-F238E27FC236}">
                <a16:creationId xmlns:a16="http://schemas.microsoft.com/office/drawing/2014/main" id="{07F1C61F-8E97-982B-9194-F752F4667256}"/>
              </a:ext>
            </a:extLst>
          </p:cNvPr>
          <p:cNvSpPr>
            <a:spLocks noGrp="1"/>
          </p:cNvSpPr>
          <p:nvPr>
            <p:ph type="body" sz="quarter" idx="36"/>
          </p:nvPr>
        </p:nvSpPr>
        <p:spPr>
          <a:xfrm>
            <a:off x="7997237" y="21028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7" name="Text Placeholder 12">
            <a:extLst>
              <a:ext uri="{FF2B5EF4-FFF2-40B4-BE49-F238E27FC236}">
                <a16:creationId xmlns:a16="http://schemas.microsoft.com/office/drawing/2014/main" id="{BDD8DCBC-BC3A-BCAB-D53C-D8659FA9285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2" name="Picture Placeholder 4">
            <a:extLst>
              <a:ext uri="{FF2B5EF4-FFF2-40B4-BE49-F238E27FC236}">
                <a16:creationId xmlns:a16="http://schemas.microsoft.com/office/drawing/2014/main" id="{832DFDE5-DF88-7281-5C07-F808067AA29A}"/>
              </a:ext>
            </a:extLst>
          </p:cNvPr>
          <p:cNvSpPr>
            <a:spLocks noGrp="1"/>
          </p:cNvSpPr>
          <p:nvPr>
            <p:ph type="pic" sz="quarter" idx="35" hasCustomPrompt="1"/>
          </p:nvPr>
        </p:nvSpPr>
        <p:spPr>
          <a:xfrm>
            <a:off x="6244683" y="2036937"/>
            <a:ext cx="1392063" cy="1392063"/>
          </a:xfrm>
          <a:prstGeom prst="ellipse">
            <a:avLst/>
          </a:prstGeom>
        </p:spPr>
        <p:txBody>
          <a:bodyPr/>
          <a:lstStyle>
            <a:lvl1pPr marL="0" indent="0">
              <a:buNone/>
              <a:defRPr>
                <a:noFill/>
              </a:defRPr>
            </a:lvl1pPr>
          </a:lstStyle>
          <a:p>
            <a:r>
              <a:rPr lang="en-US"/>
              <a:t>v</a:t>
            </a:r>
          </a:p>
        </p:txBody>
      </p:sp>
      <p:sp>
        <p:nvSpPr>
          <p:cNvPr id="60" name="Text Placeholder 12">
            <a:extLst>
              <a:ext uri="{FF2B5EF4-FFF2-40B4-BE49-F238E27FC236}">
                <a16:creationId xmlns:a16="http://schemas.microsoft.com/office/drawing/2014/main" id="{12628AD8-F7CB-90FE-BF0D-FC4D57B8155F}"/>
              </a:ext>
            </a:extLst>
          </p:cNvPr>
          <p:cNvSpPr>
            <a:spLocks noGrp="1"/>
          </p:cNvSpPr>
          <p:nvPr>
            <p:ph type="body" sz="quarter" idx="33" hasCustomPrompt="1"/>
          </p:nvPr>
        </p:nvSpPr>
        <p:spPr>
          <a:xfrm>
            <a:off x="2209754" y="543622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7" name="Decorative - Dash">
            <a:extLst>
              <a:ext uri="{FF2B5EF4-FFF2-40B4-BE49-F238E27FC236}">
                <a16:creationId xmlns:a16="http://schemas.microsoft.com/office/drawing/2014/main" id="{EF9FA3BF-D6E4-AEAC-B1AD-25E8C2EFDD09}"/>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9" name="Text Placeholder 12">
            <a:extLst>
              <a:ext uri="{FF2B5EF4-FFF2-40B4-BE49-F238E27FC236}">
                <a16:creationId xmlns:a16="http://schemas.microsoft.com/office/drawing/2014/main" id="{3779FEEC-3B93-E228-312A-5F990414384B}"/>
              </a:ext>
            </a:extLst>
          </p:cNvPr>
          <p:cNvSpPr>
            <a:spLocks noGrp="1"/>
          </p:cNvSpPr>
          <p:nvPr>
            <p:ph type="body" sz="quarter" idx="32"/>
          </p:nvPr>
        </p:nvSpPr>
        <p:spPr>
          <a:xfrm>
            <a:off x="2209754" y="457643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8" name="Text Placeholder 12">
            <a:extLst>
              <a:ext uri="{FF2B5EF4-FFF2-40B4-BE49-F238E27FC236}">
                <a16:creationId xmlns:a16="http://schemas.microsoft.com/office/drawing/2014/main" id="{23D09CCC-90F3-1CCF-F753-E602B90204F2}"/>
              </a:ext>
            </a:extLst>
          </p:cNvPr>
          <p:cNvSpPr>
            <a:spLocks noGrp="1"/>
          </p:cNvSpPr>
          <p:nvPr>
            <p:ph type="body" sz="quarter" idx="31"/>
          </p:nvPr>
        </p:nvSpPr>
        <p:spPr>
          <a:xfrm>
            <a:off x="2209754" y="411007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1" name="contact">
            <a:extLst>
              <a:ext uri="{FF2B5EF4-FFF2-40B4-BE49-F238E27FC236}">
                <a16:creationId xmlns:a16="http://schemas.microsoft.com/office/drawing/2014/main" id="{6124ADD7-BE5A-30BA-A92E-04C5E1FF1174}"/>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6" name="Picture Placeholder 2">
            <a:extLst>
              <a:ext uri="{FF2B5EF4-FFF2-40B4-BE49-F238E27FC236}">
                <a16:creationId xmlns:a16="http://schemas.microsoft.com/office/drawing/2014/main" id="{46C3A71D-FC66-ABB2-1B9E-5C36739698BC}"/>
              </a:ext>
            </a:extLst>
          </p:cNvPr>
          <p:cNvSpPr>
            <a:spLocks noGrp="1"/>
          </p:cNvSpPr>
          <p:nvPr>
            <p:ph type="pic" sz="quarter" idx="30" hasCustomPrompt="1"/>
          </p:nvPr>
        </p:nvSpPr>
        <p:spPr>
          <a:xfrm>
            <a:off x="457200" y="4044157"/>
            <a:ext cx="1392063" cy="1392063"/>
          </a:xfrm>
          <a:prstGeom prst="ellipse">
            <a:avLst/>
          </a:prstGeom>
        </p:spPr>
        <p:txBody>
          <a:bodyPr/>
          <a:lstStyle>
            <a:lvl1pPr marL="0" indent="0">
              <a:buNone/>
              <a:defRPr>
                <a:noFill/>
              </a:defRPr>
            </a:lvl1pPr>
          </a:lstStyle>
          <a:p>
            <a:r>
              <a:rPr lang="en-US"/>
              <a:t>v</a:t>
            </a:r>
          </a:p>
        </p:txBody>
      </p:sp>
      <p:sp>
        <p:nvSpPr>
          <p:cNvPr id="52" name="contact 1">
            <a:extLst>
              <a:ext uri="{FF2B5EF4-FFF2-40B4-BE49-F238E27FC236}">
                <a16:creationId xmlns:a16="http://schemas.microsoft.com/office/drawing/2014/main" id="{DFF401B9-560C-F1A6-8FFB-58018CCAB86F}"/>
              </a:ext>
            </a:extLst>
          </p:cNvPr>
          <p:cNvSpPr>
            <a:spLocks noGrp="1"/>
          </p:cNvSpPr>
          <p:nvPr>
            <p:ph type="body" sz="quarter" idx="28" hasCustomPrompt="1"/>
          </p:nvPr>
        </p:nvSpPr>
        <p:spPr>
          <a:xfrm>
            <a:off x="2209754" y="3429000"/>
            <a:ext cx="3740908" cy="358541"/>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2" name="Decorative - Dash">
            <a:extLst>
              <a:ext uri="{FF2B5EF4-FFF2-40B4-BE49-F238E27FC236}">
                <a16:creationId xmlns:a16="http://schemas.microsoft.com/office/drawing/2014/main" id="{F65C9715-5815-39A7-7C7E-B07B78110128}"/>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1" name="Text Placeholder 12">
            <a:extLst>
              <a:ext uri="{FF2B5EF4-FFF2-40B4-BE49-F238E27FC236}">
                <a16:creationId xmlns:a16="http://schemas.microsoft.com/office/drawing/2014/main" id="{3C9A740C-1DCF-BDD8-DF44-272A53C57236}"/>
              </a:ext>
            </a:extLst>
          </p:cNvPr>
          <p:cNvSpPr>
            <a:spLocks noGrp="1"/>
          </p:cNvSpPr>
          <p:nvPr>
            <p:ph type="body" sz="quarter" idx="27"/>
          </p:nvPr>
        </p:nvSpPr>
        <p:spPr>
          <a:xfrm>
            <a:off x="2209754" y="2569215"/>
            <a:ext cx="3740908" cy="430079"/>
          </a:xfrm>
        </p:spPr>
        <p:txBody>
          <a:bodyPr>
            <a:noAutofit/>
          </a:bodyPr>
          <a:lstStyle>
            <a:lvl1pPr marL="0" indent="0">
              <a:buNone/>
              <a:defRPr sz="16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0" name="Text Placeholder 12">
            <a:extLst>
              <a:ext uri="{FF2B5EF4-FFF2-40B4-BE49-F238E27FC236}">
                <a16:creationId xmlns:a16="http://schemas.microsoft.com/office/drawing/2014/main" id="{040C10F2-970B-433A-A874-3D5DFFF9794A}"/>
              </a:ext>
            </a:extLst>
          </p:cNvPr>
          <p:cNvSpPr>
            <a:spLocks noGrp="1"/>
          </p:cNvSpPr>
          <p:nvPr>
            <p:ph type="body" sz="quarter" idx="17"/>
          </p:nvPr>
        </p:nvSpPr>
        <p:spPr>
          <a:xfrm>
            <a:off x="2209754" y="21028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5" name="contact">
            <a:extLst>
              <a:ext uri="{FF2B5EF4-FFF2-40B4-BE49-F238E27FC236}">
                <a16:creationId xmlns:a16="http://schemas.microsoft.com/office/drawing/2014/main" id="{C7BDC3CE-E8B1-A22D-57FD-AC89F47B2E9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400" b="0" i="0">
                <a:solidFill>
                  <a:schemeClr val="tx1">
                    <a:lumMod val="95000"/>
                    <a:alpha val="90000"/>
                  </a:scheme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457200" y="2036937"/>
            <a:ext cx="1392063" cy="1392063"/>
          </a:xfrm>
          <a:prstGeom prst="ellipse">
            <a:avLst/>
          </a:prstGeom>
        </p:spPr>
        <p:txBody>
          <a:bodyPr/>
          <a:lstStyle>
            <a:lvl1pPr marL="0" indent="0">
              <a:buNone/>
              <a:defRPr>
                <a:noFill/>
              </a:defRPr>
            </a:lvl1pPr>
          </a:lstStyle>
          <a:p>
            <a:r>
              <a:rPr lang="en-US"/>
              <a:t>v</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Footer Placeholder 4">
            <a:extLst>
              <a:ext uri="{FF2B5EF4-FFF2-40B4-BE49-F238E27FC236}">
                <a16:creationId xmlns:a16="http://schemas.microsoft.com/office/drawing/2014/main" id="{D3B3C607-8E19-085E-CFCF-EEC339C037F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31206700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179D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54E53-65AB-BD61-AAB9-24638E6ED04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17220" y="1"/>
            <a:ext cx="11574780"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Footer Placeholder 4">
            <a:extLst>
              <a:ext uri="{FF2B5EF4-FFF2-40B4-BE49-F238E27FC236}">
                <a16:creationId xmlns:a16="http://schemas.microsoft.com/office/drawing/2014/main" id="{F2B9E4B1-74CF-6D34-C258-77460B6F0AC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tx1"/>
        </a:solidFill>
        <a:effectLst/>
      </p:bgPr>
    </p:bg>
    <p:spTree>
      <p:nvGrpSpPr>
        <p:cNvPr id="1" name=""/>
        <p:cNvGrpSpPr/>
        <p:nvPr/>
      </p:nvGrpSpPr>
      <p:grpSpPr>
        <a:xfrm>
          <a:off x="0" y="0"/>
          <a:ext cx="0" cy="0"/>
          <a:chOff x="0" y="0"/>
          <a:chExt cx="0" cy="0"/>
        </a:xfrm>
      </p:grpSpPr>
      <p:pic>
        <p:nvPicPr>
          <p:cNvPr id="3" name="Picture 2" descr="A smartphone with a fingerprint scanner&#10;&#10;Description automatically generated">
            <a:extLst>
              <a:ext uri="{FF2B5EF4-FFF2-40B4-BE49-F238E27FC236}">
                <a16:creationId xmlns:a16="http://schemas.microsoft.com/office/drawing/2014/main" id="{0A90841B-E886-B71A-4803-B969B1C782AE}"/>
              </a:ext>
            </a:extLst>
          </p:cNvPr>
          <p:cNvPicPr>
            <a:picLocks noChangeAspect="1"/>
          </p:cNvPicPr>
          <p:nvPr userDrawn="1"/>
        </p:nvPicPr>
        <p:blipFill>
          <a:blip r:embed="rId2" cstate="print">
            <a:alphaModFix/>
            <a:extLst>
              <a:ext uri="{28A0092B-C50C-407E-A947-70E740481C1C}">
                <a14:useLocalDpi xmlns:a14="http://schemas.microsoft.com/office/drawing/2010/main"/>
              </a:ext>
            </a:extLst>
          </a:blip>
          <a:srcRect/>
          <a:stretch/>
        </p:blipFill>
        <p:spPr>
          <a:xfrm>
            <a:off x="4321479" y="1"/>
            <a:ext cx="7870521"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2"/>
                </a:solidFill>
                <a:effectLst/>
                <a:latin typeface="+mj-lt"/>
                <a:ea typeface="+mn-ea"/>
                <a:cs typeface="Segoe UI" pitchFamily="34" charset="0"/>
              </a:defRPr>
            </a:lvl1pPr>
          </a:lstStyle>
          <a:p>
            <a:r>
              <a:rPr lang="en-US"/>
              <a:t>Section title</a:t>
            </a:r>
          </a:p>
        </p:txBody>
      </p:sp>
      <p:sp>
        <p:nvSpPr>
          <p:cNvPr id="4" name="Footer Placeholder 4">
            <a:extLst>
              <a:ext uri="{FF2B5EF4-FFF2-40B4-BE49-F238E27FC236}">
                <a16:creationId xmlns:a16="http://schemas.microsoft.com/office/drawing/2014/main" id="{7C55FC42-0889-3C0B-5A09-DD76F046397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lumMod val="50000"/>
                  </a:schemeClr>
                </a:solidFill>
              </a:defRPr>
            </a:lvl1pPr>
          </a:lstStyle>
          <a:p>
            <a:r>
              <a:rPr lang="en-US"/>
              <a:t>Microsoft Confidential</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4" name="Footer Placeholder 4">
            <a:extLst>
              <a:ext uri="{FF2B5EF4-FFF2-40B4-BE49-F238E27FC236}">
                <a16:creationId xmlns:a16="http://schemas.microsoft.com/office/drawing/2014/main" id="{4DB282CF-F959-C2E8-13AA-F6754CB7D10A}"/>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46075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pic>
        <p:nvPicPr>
          <p:cNvPr id="8" name="Picture 7" descr="A screenshot of a computer screen&#10;&#10;Description automatically generated">
            <a:extLst>
              <a:ext uri="{FF2B5EF4-FFF2-40B4-BE49-F238E27FC236}">
                <a16:creationId xmlns:a16="http://schemas.microsoft.com/office/drawing/2014/main" id="{F9075621-6FB6-4D69-70DA-C442BFC4C704}"/>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1" y="0"/>
            <a:ext cx="12192001" cy="6858000"/>
          </a:xfrm>
          <a:prstGeom prst="rect">
            <a:avLst/>
          </a:prstGeom>
          <a:ln w="12700">
            <a:solidFill>
              <a:srgbClr val="E2D3C7">
                <a:alpha val="20000"/>
              </a:srgbClr>
            </a:solidFill>
          </a:ln>
        </p:spPr>
      </p:pic>
      <p:pic>
        <p:nvPicPr>
          <p:cNvPr id="10" name="Picture 9" descr="A screenshot of a computer screen&#10;&#10;Description automatically generated">
            <a:extLst>
              <a:ext uri="{FF2B5EF4-FFF2-40B4-BE49-F238E27FC236}">
                <a16:creationId xmlns:a16="http://schemas.microsoft.com/office/drawing/2014/main" id="{EFEF3D42-B859-8306-AAEB-1D44BBB73B8F}"/>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100"/>
                    </a14:imgEffect>
                  </a14:imgLayer>
                </a14:imgProps>
              </a:ext>
            </a:extLst>
          </a:blip>
          <a:srcRect l="14008" t="62553" r="50368" b="3515"/>
          <a:stretch/>
        </p:blipFill>
        <p:spPr>
          <a:xfrm>
            <a:off x="585217" y="587375"/>
            <a:ext cx="5510784" cy="5681664"/>
          </a:xfrm>
          <a:prstGeom prst="rect">
            <a:avLst/>
          </a:prstGeom>
          <a:ln w="12700">
            <a:solidFill>
              <a:srgbClr val="E2D3C7">
                <a:alpha val="20000"/>
              </a:srgbClr>
            </a:solidFill>
          </a:ln>
        </p:spPr>
      </p:pic>
      <p:sp>
        <p:nvSpPr>
          <p:cNvPr id="11" name="Rectangle 10">
            <a:extLst>
              <a:ext uri="{FF2B5EF4-FFF2-40B4-BE49-F238E27FC236}">
                <a16:creationId xmlns:a16="http://schemas.microsoft.com/office/drawing/2014/main" id="{AB3E86D3-D35F-CD11-86F0-F0EC857734DD}"/>
              </a:ext>
            </a:extLst>
          </p:cNvPr>
          <p:cNvSpPr/>
          <p:nvPr userDrawn="1"/>
        </p:nvSpPr>
        <p:spPr bwMode="auto">
          <a:xfrm>
            <a:off x="585216" y="587375"/>
            <a:ext cx="5510784" cy="5683250"/>
          </a:xfrm>
          <a:prstGeom prst="rect">
            <a:avLst/>
          </a:prstGeom>
          <a:solidFill>
            <a:schemeClr val="bg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77823"/>
            <a:ext cx="5510784" cy="553998"/>
          </a:xfrm>
          <a:noFill/>
        </p:spPr>
        <p:txBody>
          <a:bodyPr wrap="square" lIns="27432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276999"/>
          </a:xfrm>
          <a:noFill/>
        </p:spPr>
        <p:txBody>
          <a:bodyPr wrap="square" lIns="27432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
        <p:nvSpPr>
          <p:cNvPr id="3" name="Footer Placeholder 4">
            <a:extLst>
              <a:ext uri="{FF2B5EF4-FFF2-40B4-BE49-F238E27FC236}">
                <a16:creationId xmlns:a16="http://schemas.microsoft.com/office/drawing/2014/main" id="{5EAFD93E-1C0B-3C83-2860-407D4B33A4D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B82BC19C-8327-E617-3960-8217440AC7B2}"/>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1AD74E43-CFEE-A86A-EF49-1B0A4141A004}"/>
              </a:ext>
            </a:extLst>
          </p:cNvPr>
          <p:cNvPicPr>
            <a:picLocks noChangeAspect="1"/>
          </p:cNvPicPr>
          <p:nvPr userDrawn="1"/>
        </p:nvPicPr>
        <p:blipFill>
          <a:blip r:embed="rId3">
            <a:extLst>
              <a:ext uri="{BEBA8EAE-BF5A-486C-A8C5-ECC9F3942E4B}">
                <a14:imgProps xmlns:a14="http://schemas.microsoft.com/office/drawing/2010/main">
                  <a14:imgLayer r:embed="rId4">
                    <a14:imgEffect>
                      <a14:artisticBlur radius="100"/>
                    </a14:imgEffect>
                  </a14:imgLayer>
                </a14:imgProps>
              </a:ext>
            </a:extLst>
          </a:blip>
          <a:srcRect l="18984" t="20375" r="45551" b="46130"/>
          <a:stretch/>
        </p:blipFill>
        <p:spPr>
          <a:xfrm>
            <a:off x="537088" y="585788"/>
            <a:ext cx="5558912" cy="5683250"/>
          </a:xfrm>
          <a:prstGeom prst="rect">
            <a:avLst/>
          </a:prstGeom>
        </p:spPr>
      </p:pic>
      <p:sp>
        <p:nvSpPr>
          <p:cNvPr id="6" name="Rectangle 5">
            <a:extLst>
              <a:ext uri="{FF2B5EF4-FFF2-40B4-BE49-F238E27FC236}">
                <a16:creationId xmlns:a16="http://schemas.microsoft.com/office/drawing/2014/main" id="{FF981D8B-8EC3-6970-C080-119B50BFAC38}"/>
              </a:ext>
            </a:extLst>
          </p:cNvPr>
          <p:cNvSpPr/>
          <p:nvPr userDrawn="1"/>
        </p:nvSpPr>
        <p:spPr bwMode="auto">
          <a:xfrm>
            <a:off x="585216" y="587375"/>
            <a:ext cx="5510784" cy="5683250"/>
          </a:xfrm>
          <a:prstGeom prst="rect">
            <a:avLst/>
          </a:prstGeom>
          <a:solidFill>
            <a:schemeClr val="bg2">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2977823"/>
            <a:ext cx="5510784" cy="553998"/>
          </a:xfrm>
          <a:noFill/>
        </p:spPr>
        <p:txBody>
          <a:bodyPr wrap="square" lIns="27432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5510784" cy="276999"/>
          </a:xfrm>
          <a:noFill/>
        </p:spPr>
        <p:txBody>
          <a:bodyPr wrap="square" lIns="27432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
        <p:nvSpPr>
          <p:cNvPr id="7" name="Footer Placeholder 4">
            <a:extLst>
              <a:ext uri="{FF2B5EF4-FFF2-40B4-BE49-F238E27FC236}">
                <a16:creationId xmlns:a16="http://schemas.microsoft.com/office/drawing/2014/main" id="{8B98E22E-E962-677E-35DE-E0DC54127C0A}"/>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Demo slide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
        <p:nvSpPr>
          <p:cNvPr id="4" name="Footer Placeholder 4">
            <a:extLst>
              <a:ext uri="{FF2B5EF4-FFF2-40B4-BE49-F238E27FC236}">
                <a16:creationId xmlns:a16="http://schemas.microsoft.com/office/drawing/2014/main" id="{23A61114-72FB-4B75-EF1A-58D1FDE015F0}"/>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71174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68429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11B59E50-0B5F-E70C-EBEE-602D1228E0C3}"/>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Speaker Bio_Light">
    <p:spTree>
      <p:nvGrpSpPr>
        <p:cNvPr id="1" name=""/>
        <p:cNvGrpSpPr/>
        <p:nvPr/>
      </p:nvGrpSpPr>
      <p:grpSpPr>
        <a:xfrm>
          <a:off x="0" y="0"/>
          <a:ext cx="0" cy="0"/>
          <a:chOff x="0" y="0"/>
          <a:chExt cx="0" cy="0"/>
        </a:xfrm>
      </p:grpSpPr>
      <p:sp>
        <p:nvSpPr>
          <p:cNvPr id="72" name="contact 2">
            <a:extLst>
              <a:ext uri="{FF2B5EF4-FFF2-40B4-BE49-F238E27FC236}">
                <a16:creationId xmlns:a16="http://schemas.microsoft.com/office/drawing/2014/main" id="{018692AE-9066-86B2-C331-6E65C9356269}"/>
              </a:ext>
            </a:extLst>
          </p:cNvPr>
          <p:cNvSpPr>
            <a:spLocks noGrp="1"/>
          </p:cNvSpPr>
          <p:nvPr>
            <p:ph type="body" sz="quarter" idx="43" hasCustomPrompt="1"/>
          </p:nvPr>
        </p:nvSpPr>
        <p:spPr>
          <a:xfrm>
            <a:off x="7997237" y="5436220"/>
            <a:ext cx="3740908" cy="358541"/>
          </a:xfrm>
        </p:spPr>
        <p:txBody>
          <a:bodyPr>
            <a:noAutofit/>
          </a:bodyPr>
          <a:lstStyle>
            <a:lvl1pPr marL="0" indent="0">
              <a:buNone/>
              <a:defRPr sz="16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9" name="Decorative - Dash">
            <a:extLst>
              <a:ext uri="{FF2B5EF4-FFF2-40B4-BE49-F238E27FC236}">
                <a16:creationId xmlns:a16="http://schemas.microsoft.com/office/drawing/2014/main" id="{0DA96AEE-EDCC-6AE3-3F41-616C48915317}"/>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71" name="Text Placeholder 12">
            <a:extLst>
              <a:ext uri="{FF2B5EF4-FFF2-40B4-BE49-F238E27FC236}">
                <a16:creationId xmlns:a16="http://schemas.microsoft.com/office/drawing/2014/main" id="{E3A76DC7-99A0-329B-BB35-7D0EEB8721CF}"/>
              </a:ext>
            </a:extLst>
          </p:cNvPr>
          <p:cNvSpPr>
            <a:spLocks noGrp="1"/>
          </p:cNvSpPr>
          <p:nvPr>
            <p:ph type="body" sz="quarter" idx="42"/>
          </p:nvPr>
        </p:nvSpPr>
        <p:spPr>
          <a:xfrm>
            <a:off x="7997237" y="4576435"/>
            <a:ext cx="3740908" cy="430079"/>
          </a:xfrm>
        </p:spPr>
        <p:txBody>
          <a:bodyPr>
            <a:noAutofit/>
          </a:bodyPr>
          <a:lstStyle>
            <a:lvl1pPr marL="0" indent="0">
              <a:buNone/>
              <a:defRPr sz="16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0" name="Text Placeholder 12">
            <a:extLst>
              <a:ext uri="{FF2B5EF4-FFF2-40B4-BE49-F238E27FC236}">
                <a16:creationId xmlns:a16="http://schemas.microsoft.com/office/drawing/2014/main" id="{1E7B7EC1-7BCB-094B-2010-88276D486687}"/>
              </a:ext>
            </a:extLst>
          </p:cNvPr>
          <p:cNvSpPr>
            <a:spLocks noGrp="1"/>
          </p:cNvSpPr>
          <p:nvPr>
            <p:ph type="body" sz="quarter" idx="41"/>
          </p:nvPr>
        </p:nvSpPr>
        <p:spPr>
          <a:xfrm>
            <a:off x="7997237" y="411007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3" name="contact">
            <a:extLst>
              <a:ext uri="{FF2B5EF4-FFF2-40B4-BE49-F238E27FC236}">
                <a16:creationId xmlns:a16="http://schemas.microsoft.com/office/drawing/2014/main" id="{A07D3F1F-D3D5-480B-4C63-E2081DE395EB}"/>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4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8" name="Picture Placeholder 4">
            <a:extLst>
              <a:ext uri="{FF2B5EF4-FFF2-40B4-BE49-F238E27FC236}">
                <a16:creationId xmlns:a16="http://schemas.microsoft.com/office/drawing/2014/main" id="{C774141A-F02F-904D-1BB7-FB6C4C2EEE17}"/>
              </a:ext>
            </a:extLst>
          </p:cNvPr>
          <p:cNvSpPr>
            <a:spLocks noGrp="1"/>
          </p:cNvSpPr>
          <p:nvPr>
            <p:ph type="pic" sz="quarter" idx="40" hasCustomPrompt="1"/>
          </p:nvPr>
        </p:nvSpPr>
        <p:spPr>
          <a:xfrm>
            <a:off x="6244683" y="4044157"/>
            <a:ext cx="1392063" cy="1392063"/>
          </a:xfrm>
          <a:prstGeom prst="ellipse">
            <a:avLst/>
          </a:prstGeom>
        </p:spPr>
        <p:txBody>
          <a:bodyPr/>
          <a:lstStyle>
            <a:lvl1pPr marL="0" indent="0">
              <a:buNone/>
              <a:defRPr>
                <a:noFill/>
              </a:defRPr>
            </a:lvl1pPr>
          </a:lstStyle>
          <a:p>
            <a:r>
              <a:rPr lang="en-US"/>
              <a:t>v</a:t>
            </a:r>
          </a:p>
        </p:txBody>
      </p:sp>
      <p:sp>
        <p:nvSpPr>
          <p:cNvPr id="66" name="Text Placeholder 12">
            <a:extLst>
              <a:ext uri="{FF2B5EF4-FFF2-40B4-BE49-F238E27FC236}">
                <a16:creationId xmlns:a16="http://schemas.microsoft.com/office/drawing/2014/main" id="{6A8AF73E-7159-6E7E-4AF5-0C3A9AB5A5FD}"/>
              </a:ext>
            </a:extLst>
          </p:cNvPr>
          <p:cNvSpPr>
            <a:spLocks noGrp="1"/>
          </p:cNvSpPr>
          <p:nvPr>
            <p:ph type="body" sz="quarter" idx="38" hasCustomPrompt="1"/>
          </p:nvPr>
        </p:nvSpPr>
        <p:spPr>
          <a:xfrm>
            <a:off x="7997237" y="3429000"/>
            <a:ext cx="3740908" cy="358541"/>
          </a:xfrm>
        </p:spPr>
        <p:txBody>
          <a:bodyPr>
            <a:noAutofit/>
          </a:bodyPr>
          <a:lstStyle>
            <a:lvl1pPr marL="0" indent="0">
              <a:buNone/>
              <a:defRPr sz="16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3" name="Decorative - Dash">
            <a:extLst>
              <a:ext uri="{FF2B5EF4-FFF2-40B4-BE49-F238E27FC236}">
                <a16:creationId xmlns:a16="http://schemas.microsoft.com/office/drawing/2014/main" id="{81605164-2238-7C94-1209-EB48F925E1B4}"/>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65" name="Text Placeholder 12">
            <a:extLst>
              <a:ext uri="{FF2B5EF4-FFF2-40B4-BE49-F238E27FC236}">
                <a16:creationId xmlns:a16="http://schemas.microsoft.com/office/drawing/2014/main" id="{6953D7AD-E90F-3EFA-8D46-18739C06D746}"/>
              </a:ext>
            </a:extLst>
          </p:cNvPr>
          <p:cNvSpPr>
            <a:spLocks noGrp="1"/>
          </p:cNvSpPr>
          <p:nvPr>
            <p:ph type="body" sz="quarter" idx="37"/>
          </p:nvPr>
        </p:nvSpPr>
        <p:spPr>
          <a:xfrm>
            <a:off x="7997237" y="2569215"/>
            <a:ext cx="3740908" cy="430079"/>
          </a:xfrm>
        </p:spPr>
        <p:txBody>
          <a:bodyPr>
            <a:noAutofit/>
          </a:bodyPr>
          <a:lstStyle>
            <a:lvl1pPr marL="0" indent="0">
              <a:buNone/>
              <a:defRPr sz="16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4" name="Text Placeholder 12">
            <a:extLst>
              <a:ext uri="{FF2B5EF4-FFF2-40B4-BE49-F238E27FC236}">
                <a16:creationId xmlns:a16="http://schemas.microsoft.com/office/drawing/2014/main" id="{07F1C61F-8E97-982B-9194-F752F4667256}"/>
              </a:ext>
            </a:extLst>
          </p:cNvPr>
          <p:cNvSpPr>
            <a:spLocks noGrp="1"/>
          </p:cNvSpPr>
          <p:nvPr>
            <p:ph type="body" sz="quarter" idx="36"/>
          </p:nvPr>
        </p:nvSpPr>
        <p:spPr>
          <a:xfrm>
            <a:off x="7997237" y="21028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7" name="Text Placeholder 12">
            <a:extLst>
              <a:ext uri="{FF2B5EF4-FFF2-40B4-BE49-F238E27FC236}">
                <a16:creationId xmlns:a16="http://schemas.microsoft.com/office/drawing/2014/main" id="{BDD8DCBC-BC3A-BCAB-D53C-D8659FA9285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4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62" name="Picture Placeholder 4">
            <a:extLst>
              <a:ext uri="{FF2B5EF4-FFF2-40B4-BE49-F238E27FC236}">
                <a16:creationId xmlns:a16="http://schemas.microsoft.com/office/drawing/2014/main" id="{832DFDE5-DF88-7281-5C07-F808067AA29A}"/>
              </a:ext>
            </a:extLst>
          </p:cNvPr>
          <p:cNvSpPr>
            <a:spLocks noGrp="1"/>
          </p:cNvSpPr>
          <p:nvPr>
            <p:ph type="pic" sz="quarter" idx="35" hasCustomPrompt="1"/>
          </p:nvPr>
        </p:nvSpPr>
        <p:spPr>
          <a:xfrm>
            <a:off x="6244683" y="2036937"/>
            <a:ext cx="1392063" cy="1392063"/>
          </a:xfrm>
          <a:prstGeom prst="ellipse">
            <a:avLst/>
          </a:prstGeom>
        </p:spPr>
        <p:txBody>
          <a:bodyPr/>
          <a:lstStyle>
            <a:lvl1pPr marL="0" indent="0">
              <a:buNone/>
              <a:defRPr>
                <a:noFill/>
              </a:defRPr>
            </a:lvl1pPr>
          </a:lstStyle>
          <a:p>
            <a:r>
              <a:rPr lang="en-US"/>
              <a:t>v</a:t>
            </a:r>
          </a:p>
        </p:txBody>
      </p:sp>
      <p:sp>
        <p:nvSpPr>
          <p:cNvPr id="60" name="Text Placeholder 12">
            <a:extLst>
              <a:ext uri="{FF2B5EF4-FFF2-40B4-BE49-F238E27FC236}">
                <a16:creationId xmlns:a16="http://schemas.microsoft.com/office/drawing/2014/main" id="{12628AD8-F7CB-90FE-BF0D-FC4D57B8155F}"/>
              </a:ext>
            </a:extLst>
          </p:cNvPr>
          <p:cNvSpPr>
            <a:spLocks noGrp="1"/>
          </p:cNvSpPr>
          <p:nvPr>
            <p:ph type="body" sz="quarter" idx="33" hasCustomPrompt="1"/>
          </p:nvPr>
        </p:nvSpPr>
        <p:spPr>
          <a:xfrm>
            <a:off x="2209754" y="5436220"/>
            <a:ext cx="3740908" cy="358541"/>
          </a:xfrm>
        </p:spPr>
        <p:txBody>
          <a:bodyPr>
            <a:noAutofit/>
          </a:bodyPr>
          <a:lstStyle>
            <a:lvl1pPr marL="0" indent="0">
              <a:buNone/>
              <a:defRPr sz="16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7" name="Decorative - Dash">
            <a:extLst>
              <a:ext uri="{FF2B5EF4-FFF2-40B4-BE49-F238E27FC236}">
                <a16:creationId xmlns:a16="http://schemas.microsoft.com/office/drawing/2014/main" id="{EF9FA3BF-D6E4-AEAC-B1AD-25E8C2EFDD09}"/>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9" name="Text Placeholder 12">
            <a:extLst>
              <a:ext uri="{FF2B5EF4-FFF2-40B4-BE49-F238E27FC236}">
                <a16:creationId xmlns:a16="http://schemas.microsoft.com/office/drawing/2014/main" id="{3779FEEC-3B93-E228-312A-5F990414384B}"/>
              </a:ext>
            </a:extLst>
          </p:cNvPr>
          <p:cNvSpPr>
            <a:spLocks noGrp="1"/>
          </p:cNvSpPr>
          <p:nvPr>
            <p:ph type="body" sz="quarter" idx="32"/>
          </p:nvPr>
        </p:nvSpPr>
        <p:spPr>
          <a:xfrm>
            <a:off x="2209754" y="4576435"/>
            <a:ext cx="3740908" cy="430079"/>
          </a:xfrm>
        </p:spPr>
        <p:txBody>
          <a:bodyPr>
            <a:noAutofit/>
          </a:bodyPr>
          <a:lstStyle>
            <a:lvl1pPr marL="0" indent="0">
              <a:buNone/>
              <a:defRPr sz="16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8" name="Text Placeholder 12">
            <a:extLst>
              <a:ext uri="{FF2B5EF4-FFF2-40B4-BE49-F238E27FC236}">
                <a16:creationId xmlns:a16="http://schemas.microsoft.com/office/drawing/2014/main" id="{23D09CCC-90F3-1CCF-F753-E602B90204F2}"/>
              </a:ext>
            </a:extLst>
          </p:cNvPr>
          <p:cNvSpPr>
            <a:spLocks noGrp="1"/>
          </p:cNvSpPr>
          <p:nvPr>
            <p:ph type="body" sz="quarter" idx="31"/>
          </p:nvPr>
        </p:nvSpPr>
        <p:spPr>
          <a:xfrm>
            <a:off x="2209754" y="411007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1" name="contact">
            <a:extLst>
              <a:ext uri="{FF2B5EF4-FFF2-40B4-BE49-F238E27FC236}">
                <a16:creationId xmlns:a16="http://schemas.microsoft.com/office/drawing/2014/main" id="{6124ADD7-BE5A-30BA-A92E-04C5E1FF1174}"/>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4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6" name="Picture Placeholder 2">
            <a:extLst>
              <a:ext uri="{FF2B5EF4-FFF2-40B4-BE49-F238E27FC236}">
                <a16:creationId xmlns:a16="http://schemas.microsoft.com/office/drawing/2014/main" id="{46C3A71D-FC66-ABB2-1B9E-5C36739698BC}"/>
              </a:ext>
            </a:extLst>
          </p:cNvPr>
          <p:cNvSpPr>
            <a:spLocks noGrp="1"/>
          </p:cNvSpPr>
          <p:nvPr>
            <p:ph type="pic" sz="quarter" idx="30" hasCustomPrompt="1"/>
          </p:nvPr>
        </p:nvSpPr>
        <p:spPr>
          <a:xfrm>
            <a:off x="457200" y="4044157"/>
            <a:ext cx="1392063" cy="1392063"/>
          </a:xfrm>
          <a:prstGeom prst="ellipse">
            <a:avLst/>
          </a:prstGeom>
        </p:spPr>
        <p:txBody>
          <a:bodyPr/>
          <a:lstStyle>
            <a:lvl1pPr marL="0" indent="0">
              <a:buNone/>
              <a:defRPr>
                <a:noFill/>
              </a:defRPr>
            </a:lvl1pPr>
          </a:lstStyle>
          <a:p>
            <a:r>
              <a:rPr lang="en-US"/>
              <a:t>v</a:t>
            </a:r>
          </a:p>
        </p:txBody>
      </p:sp>
      <p:sp>
        <p:nvSpPr>
          <p:cNvPr id="52" name="contact 1">
            <a:extLst>
              <a:ext uri="{FF2B5EF4-FFF2-40B4-BE49-F238E27FC236}">
                <a16:creationId xmlns:a16="http://schemas.microsoft.com/office/drawing/2014/main" id="{DFF401B9-560C-F1A6-8FFB-58018CCAB86F}"/>
              </a:ext>
            </a:extLst>
          </p:cNvPr>
          <p:cNvSpPr>
            <a:spLocks noGrp="1"/>
          </p:cNvSpPr>
          <p:nvPr>
            <p:ph type="body" sz="quarter" idx="28" hasCustomPrompt="1"/>
          </p:nvPr>
        </p:nvSpPr>
        <p:spPr>
          <a:xfrm>
            <a:off x="2209754" y="3429000"/>
            <a:ext cx="3740908" cy="358541"/>
          </a:xfrm>
        </p:spPr>
        <p:txBody>
          <a:bodyPr>
            <a:noAutofit/>
          </a:bodyPr>
          <a:lstStyle>
            <a:lvl1pPr marL="0" indent="0">
              <a:buNone/>
              <a:defRPr sz="16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2" name="Decorative - Dash">
            <a:extLst>
              <a:ext uri="{FF2B5EF4-FFF2-40B4-BE49-F238E27FC236}">
                <a16:creationId xmlns:a16="http://schemas.microsoft.com/office/drawing/2014/main" id="{F65C9715-5815-39A7-7C7E-B07B78110128}"/>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51" name="Text Placeholder 12">
            <a:extLst>
              <a:ext uri="{FF2B5EF4-FFF2-40B4-BE49-F238E27FC236}">
                <a16:creationId xmlns:a16="http://schemas.microsoft.com/office/drawing/2014/main" id="{3C9A740C-1DCF-BDD8-DF44-272A53C57236}"/>
              </a:ext>
            </a:extLst>
          </p:cNvPr>
          <p:cNvSpPr>
            <a:spLocks noGrp="1"/>
          </p:cNvSpPr>
          <p:nvPr>
            <p:ph type="body" sz="quarter" idx="27"/>
          </p:nvPr>
        </p:nvSpPr>
        <p:spPr>
          <a:xfrm>
            <a:off x="2209754" y="2569215"/>
            <a:ext cx="3740908" cy="430079"/>
          </a:xfrm>
        </p:spPr>
        <p:txBody>
          <a:bodyPr>
            <a:noAutofit/>
          </a:bodyPr>
          <a:lstStyle>
            <a:lvl1pPr marL="0" indent="0">
              <a:buNone/>
              <a:defRPr sz="16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0" name="Text Placeholder 12">
            <a:extLst>
              <a:ext uri="{FF2B5EF4-FFF2-40B4-BE49-F238E27FC236}">
                <a16:creationId xmlns:a16="http://schemas.microsoft.com/office/drawing/2014/main" id="{040C10F2-970B-433A-A874-3D5DFFF9794A}"/>
              </a:ext>
            </a:extLst>
          </p:cNvPr>
          <p:cNvSpPr>
            <a:spLocks noGrp="1"/>
          </p:cNvSpPr>
          <p:nvPr>
            <p:ph type="body" sz="quarter" idx="17"/>
          </p:nvPr>
        </p:nvSpPr>
        <p:spPr>
          <a:xfrm>
            <a:off x="2209754" y="2102852"/>
            <a:ext cx="3740908" cy="430079"/>
          </a:xfrm>
        </p:spPr>
        <p:txBody>
          <a:bodyPr>
            <a:noAutofit/>
          </a:bodyPr>
          <a:lstStyle>
            <a:lvl1pPr marL="0" indent="0">
              <a:buNone/>
              <a:defRPr sz="2000" b="1" i="0">
                <a:solidFill>
                  <a:schemeClr val="tx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5" name="contact">
            <a:extLst>
              <a:ext uri="{FF2B5EF4-FFF2-40B4-BE49-F238E27FC236}">
                <a16:creationId xmlns:a16="http://schemas.microsoft.com/office/drawing/2014/main" id="{C7BDC3CE-E8B1-A22D-57FD-AC89F47B2E9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400" b="0" i="0">
                <a:solidFill>
                  <a:srgbClr val="2A436E">
                    <a:alpha val="90000"/>
                  </a:srgbClr>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5" name="Picture Placeholder 1">
            <a:extLst>
              <a:ext uri="{FF2B5EF4-FFF2-40B4-BE49-F238E27FC236}">
                <a16:creationId xmlns:a16="http://schemas.microsoft.com/office/drawing/2014/main" id="{D9C3172E-CA55-E647-8089-04851C834DE5}"/>
              </a:ext>
            </a:extLst>
          </p:cNvPr>
          <p:cNvSpPr>
            <a:spLocks noGrp="1"/>
          </p:cNvSpPr>
          <p:nvPr>
            <p:ph type="pic" sz="quarter" idx="10" hasCustomPrompt="1"/>
          </p:nvPr>
        </p:nvSpPr>
        <p:spPr>
          <a:xfrm>
            <a:off x="457200" y="2036937"/>
            <a:ext cx="1392063" cy="1392063"/>
          </a:xfrm>
          <a:prstGeom prst="ellipse">
            <a:avLst/>
          </a:prstGeom>
        </p:spPr>
        <p:txBody>
          <a:bodyPr/>
          <a:lstStyle>
            <a:lvl1pPr marL="0" indent="0">
              <a:buNone/>
              <a:defRPr>
                <a:noFill/>
              </a:defRPr>
            </a:lvl1pPr>
          </a:lstStyle>
          <a:p>
            <a:r>
              <a:rPr lang="en-US"/>
              <a:t>v</a:t>
            </a:r>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vl1pPr>
          </a:lstStyle>
          <a:p>
            <a:r>
              <a:rPr lang="en-US"/>
              <a:t>Speakers</a:t>
            </a:r>
          </a:p>
        </p:txBody>
      </p:sp>
      <p:sp>
        <p:nvSpPr>
          <p:cNvPr id="3" name="Footer Placeholder 4">
            <a:extLst>
              <a:ext uri="{FF2B5EF4-FFF2-40B4-BE49-F238E27FC236}">
                <a16:creationId xmlns:a16="http://schemas.microsoft.com/office/drawing/2014/main" id="{9084498E-AAA3-D61A-05CE-7E3E1D79D26A}"/>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0212609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4">
            <a:extLst>
              <a:ext uri="{FF2B5EF4-FFF2-40B4-BE49-F238E27FC236}">
                <a16:creationId xmlns:a16="http://schemas.microsoft.com/office/drawing/2014/main" id="{7B7E7ADA-CCD5-0D97-600F-C44E553517C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3E4CDAD4-1DA8-25D0-D9A8-8933DC77D581}"/>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221D4868-CE8F-27AF-E9AA-60ED00FDDF93}"/>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56D6DFA8-59A1-3713-23EB-E56376A4A56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3"/>
            <a:ext cx="5214937" cy="401468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401468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Footer Placeholder 4">
            <a:extLst>
              <a:ext uri="{FF2B5EF4-FFF2-40B4-BE49-F238E27FC236}">
                <a16:creationId xmlns:a16="http://schemas.microsoft.com/office/drawing/2014/main" id="{E55A518A-3DF2-B568-AFAB-73C733B0D479}"/>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D4212125-F4AE-EEB6-A4E8-08020440BC96}"/>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99ABFBBF-DA89-FA15-5D37-CFF750686BD8}"/>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AA3CE429-358B-4AF5-A369-6C1AB5F10CAE}"/>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Footer Placeholder 4">
            <a:extLst>
              <a:ext uri="{FF2B5EF4-FFF2-40B4-BE49-F238E27FC236}">
                <a16:creationId xmlns:a16="http://schemas.microsoft.com/office/drawing/2014/main" id="{922C2024-FF36-2857-E708-7CCC4F53A1ED}"/>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
        <p:nvSpPr>
          <p:cNvPr id="4" name="Footer Placeholder 4">
            <a:extLst>
              <a:ext uri="{FF2B5EF4-FFF2-40B4-BE49-F238E27FC236}">
                <a16:creationId xmlns:a16="http://schemas.microsoft.com/office/drawing/2014/main" id="{3340BED4-2B04-5204-75E5-7B8B01752946}"/>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0179D9"/>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F7ED9F8-C341-6ED3-27BF-8DF10F0EDE6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17220" y="1"/>
            <a:ext cx="11574780" cy="6858000"/>
          </a:xfrm>
          <a:prstGeom prst="rect">
            <a:avLst/>
          </a:prstGeom>
        </p:spPr>
      </p:pic>
      <p:sp>
        <p:nvSpPr>
          <p:cNvPr id="2" name="Title 1"/>
          <p:cNvSpPr>
            <a:spLocks noGrp="1"/>
          </p:cNvSpPr>
          <p:nvPr>
            <p:ph type="title" hasCustomPrompt="1"/>
          </p:nvPr>
        </p:nvSpPr>
        <p:spPr>
          <a:xfrm>
            <a:off x="585216" y="2980408"/>
            <a:ext cx="5510784" cy="5539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Footer Placeholder 4">
            <a:extLst>
              <a:ext uri="{FF2B5EF4-FFF2-40B4-BE49-F238E27FC236}">
                <a16:creationId xmlns:a16="http://schemas.microsoft.com/office/drawing/2014/main" id="{4F4AE80A-4020-518C-F42D-6BF07F04184E}"/>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
        <p:nvSpPr>
          <p:cNvPr id="4" name="Footer Placeholder 4">
            <a:extLst>
              <a:ext uri="{FF2B5EF4-FFF2-40B4-BE49-F238E27FC236}">
                <a16:creationId xmlns:a16="http://schemas.microsoft.com/office/drawing/2014/main" id="{3BDB25C4-C596-FD2F-ED4F-02A9B881C2E5}"/>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3AA74F73-7917-CF37-D965-C80E1AC80F4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C2B32DA4-659F-989B-8527-4D7AAF1701D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4940A951-21C0-F917-AB7B-461E5D1F15C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F3DE17B-3B67-BE9F-9BE7-EE88C4F660A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5C2B46B-3485-2CDA-4685-374CA27E0B95}"/>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C5853E59-24D4-FF8D-DF53-8E441B77F286}"/>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688836D1-0598-4339-CA43-D5A586132D5E}"/>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FC03BB20-F1C8-1913-C49F-79154617110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DEF60EB6-B483-54B5-D930-72C02A841CA3}"/>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1"/>
        </a:solidFill>
        <a:effectLst/>
      </p:bgPr>
    </p:bg>
    <p:spTree>
      <p:nvGrpSpPr>
        <p:cNvPr id="1" name=""/>
        <p:cNvGrpSpPr/>
        <p:nvPr/>
      </p:nvGrpSpPr>
      <p:grpSpPr>
        <a:xfrm>
          <a:off x="0" y="0"/>
          <a:ext cx="0" cy="0"/>
          <a:chOff x="0" y="0"/>
          <a:chExt cx="0" cy="0"/>
        </a:xfrm>
      </p:grpSpPr>
      <p:pic>
        <p:nvPicPr>
          <p:cNvPr id="4" name="Picture 3" descr="A smartphone with a fingerprint scanner&#10;&#10;Description automatically generated">
            <a:extLst>
              <a:ext uri="{FF2B5EF4-FFF2-40B4-BE49-F238E27FC236}">
                <a16:creationId xmlns:a16="http://schemas.microsoft.com/office/drawing/2014/main" id="{CB9F2A29-ADB2-2683-8946-292604BEFB62}"/>
              </a:ext>
            </a:extLst>
          </p:cNvPr>
          <p:cNvPicPr>
            <a:picLocks noChangeAspect="1"/>
          </p:cNvPicPr>
          <p:nvPr userDrawn="1"/>
        </p:nvPicPr>
        <p:blipFill>
          <a:blip r:embed="rId2" cstate="print">
            <a:alphaModFix/>
            <a:extLst>
              <a:ext uri="{28A0092B-C50C-407E-A947-70E740481C1C}">
                <a14:useLocalDpi xmlns:a14="http://schemas.microsoft.com/office/drawing/2010/main"/>
              </a:ext>
            </a:extLst>
          </a:blip>
          <a:srcRect/>
          <a:stretch/>
        </p:blipFill>
        <p:spPr>
          <a:xfrm>
            <a:off x="4321479" y="1"/>
            <a:ext cx="7870521"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2A446F"/>
                </a:solidFill>
                <a:effectLst/>
                <a:latin typeface="+mj-lt"/>
                <a:ea typeface="+mn-ea"/>
                <a:cs typeface="Segoe UI" pitchFamily="34" charset="0"/>
              </a:defRPr>
            </a:lvl1pPr>
          </a:lstStyle>
          <a:p>
            <a:r>
              <a:rPr lang="en-US"/>
              <a:t>Section title</a:t>
            </a:r>
          </a:p>
        </p:txBody>
      </p:sp>
      <p:sp>
        <p:nvSpPr>
          <p:cNvPr id="3" name="Footer Placeholder 4">
            <a:extLst>
              <a:ext uri="{FF2B5EF4-FFF2-40B4-BE49-F238E27FC236}">
                <a16:creationId xmlns:a16="http://schemas.microsoft.com/office/drawing/2014/main" id="{D28AA671-2B01-7CE1-749A-7B8726B82F6A}"/>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580DA71F-8BA9-313D-4178-7CE60B6D13E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Footer Placeholder 4">
            <a:extLst>
              <a:ext uri="{FF2B5EF4-FFF2-40B4-BE49-F238E27FC236}">
                <a16:creationId xmlns:a16="http://schemas.microsoft.com/office/drawing/2014/main" id="{74DDE94C-5C2E-A052-D9D2-D55F4FED4717}"/>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56FAD4EB-D011-9517-57A9-498FF4E4F052}"/>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A64A8B1B-F796-9018-F5CD-58664FEA09B1}"/>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0068D680-30E3-E5B9-45A7-871A525A085D}"/>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5C37B5FB-B770-5B1F-DD5D-ECA06AC5549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Footer Placeholder 4">
            <a:extLst>
              <a:ext uri="{FF2B5EF4-FFF2-40B4-BE49-F238E27FC236}">
                <a16:creationId xmlns:a16="http://schemas.microsoft.com/office/drawing/2014/main" id="{B945FDDF-0012-0039-4CDA-D1E7B4716F60}"/>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A0EDDE46-80FC-C446-676E-A8566AC8624A}"/>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Footer Placeholder 4">
            <a:extLst>
              <a:ext uri="{FF2B5EF4-FFF2-40B4-BE49-F238E27FC236}">
                <a16:creationId xmlns:a16="http://schemas.microsoft.com/office/drawing/2014/main" id="{A56900D1-1A22-D2D8-0CED-9834CC18AB09}"/>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3"/>
            <a:ext cx="3182027" cy="378609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3786088"/>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Footer Placeholder 4">
            <a:extLst>
              <a:ext uri="{FF2B5EF4-FFF2-40B4-BE49-F238E27FC236}">
                <a16:creationId xmlns:a16="http://schemas.microsoft.com/office/drawing/2014/main" id="{DC056183-9C99-B3D8-DB61-DCDA69B33C3D}"/>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2.sv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1.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8.xml"/><Relationship Id="rId18" Type="http://schemas.openxmlformats.org/officeDocument/2006/relationships/slideLayout" Target="../slideLayouts/slideLayout73.xml"/><Relationship Id="rId26" Type="http://schemas.openxmlformats.org/officeDocument/2006/relationships/slideLayout" Target="../slideLayouts/slideLayout81.xml"/><Relationship Id="rId39" Type="http://schemas.openxmlformats.org/officeDocument/2006/relationships/slideLayout" Target="../slideLayouts/slideLayout94.xml"/><Relationship Id="rId21" Type="http://schemas.openxmlformats.org/officeDocument/2006/relationships/slideLayout" Target="../slideLayouts/slideLayout76.xml"/><Relationship Id="rId34" Type="http://schemas.openxmlformats.org/officeDocument/2006/relationships/slideLayout" Target="../slideLayouts/slideLayout89.xml"/><Relationship Id="rId42" Type="http://schemas.openxmlformats.org/officeDocument/2006/relationships/slideLayout" Target="../slideLayouts/slideLayout97.xml"/><Relationship Id="rId47" Type="http://schemas.openxmlformats.org/officeDocument/2006/relationships/slideLayout" Target="../slideLayouts/slideLayout102.xml"/><Relationship Id="rId50" Type="http://schemas.openxmlformats.org/officeDocument/2006/relationships/slideLayout" Target="../slideLayouts/slideLayout105.xml"/><Relationship Id="rId55" Type="http://schemas.openxmlformats.org/officeDocument/2006/relationships/theme" Target="../theme/theme2.xml"/><Relationship Id="rId7" Type="http://schemas.openxmlformats.org/officeDocument/2006/relationships/slideLayout" Target="../slideLayouts/slideLayout62.xml"/><Relationship Id="rId2" Type="http://schemas.openxmlformats.org/officeDocument/2006/relationships/slideLayout" Target="../slideLayouts/slideLayout57.xml"/><Relationship Id="rId16" Type="http://schemas.openxmlformats.org/officeDocument/2006/relationships/slideLayout" Target="../slideLayouts/slideLayout71.xml"/><Relationship Id="rId29" Type="http://schemas.openxmlformats.org/officeDocument/2006/relationships/slideLayout" Target="../slideLayouts/slideLayout84.xml"/><Relationship Id="rId11" Type="http://schemas.openxmlformats.org/officeDocument/2006/relationships/slideLayout" Target="../slideLayouts/slideLayout66.xml"/><Relationship Id="rId24" Type="http://schemas.openxmlformats.org/officeDocument/2006/relationships/slideLayout" Target="../slideLayouts/slideLayout79.xml"/><Relationship Id="rId32" Type="http://schemas.openxmlformats.org/officeDocument/2006/relationships/slideLayout" Target="../slideLayouts/slideLayout87.xml"/><Relationship Id="rId37" Type="http://schemas.openxmlformats.org/officeDocument/2006/relationships/slideLayout" Target="../slideLayouts/slideLayout92.xml"/><Relationship Id="rId40" Type="http://schemas.openxmlformats.org/officeDocument/2006/relationships/slideLayout" Target="../slideLayouts/slideLayout95.xml"/><Relationship Id="rId45" Type="http://schemas.openxmlformats.org/officeDocument/2006/relationships/slideLayout" Target="../slideLayouts/slideLayout100.xml"/><Relationship Id="rId53" Type="http://schemas.openxmlformats.org/officeDocument/2006/relationships/slideLayout" Target="../slideLayouts/slideLayout108.xml"/><Relationship Id="rId5" Type="http://schemas.openxmlformats.org/officeDocument/2006/relationships/slideLayout" Target="../slideLayouts/slideLayout60.xml"/><Relationship Id="rId19" Type="http://schemas.openxmlformats.org/officeDocument/2006/relationships/slideLayout" Target="../slideLayouts/slideLayout74.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slideLayout" Target="../slideLayouts/slideLayout69.xml"/><Relationship Id="rId22" Type="http://schemas.openxmlformats.org/officeDocument/2006/relationships/slideLayout" Target="../slideLayouts/slideLayout77.xml"/><Relationship Id="rId27" Type="http://schemas.openxmlformats.org/officeDocument/2006/relationships/slideLayout" Target="../slideLayouts/slideLayout82.xml"/><Relationship Id="rId30" Type="http://schemas.openxmlformats.org/officeDocument/2006/relationships/slideLayout" Target="../slideLayouts/slideLayout85.xml"/><Relationship Id="rId35" Type="http://schemas.openxmlformats.org/officeDocument/2006/relationships/slideLayout" Target="../slideLayouts/slideLayout90.xml"/><Relationship Id="rId43" Type="http://schemas.openxmlformats.org/officeDocument/2006/relationships/slideLayout" Target="../slideLayouts/slideLayout98.xml"/><Relationship Id="rId48" Type="http://schemas.openxmlformats.org/officeDocument/2006/relationships/slideLayout" Target="../slideLayouts/slideLayout103.xml"/><Relationship Id="rId56" Type="http://schemas.openxmlformats.org/officeDocument/2006/relationships/image" Target="../media/image1.png"/><Relationship Id="rId8" Type="http://schemas.openxmlformats.org/officeDocument/2006/relationships/slideLayout" Target="../slideLayouts/slideLayout63.xml"/><Relationship Id="rId51" Type="http://schemas.openxmlformats.org/officeDocument/2006/relationships/slideLayout" Target="../slideLayouts/slideLayout106.xml"/><Relationship Id="rId3" Type="http://schemas.openxmlformats.org/officeDocument/2006/relationships/slideLayout" Target="../slideLayouts/slideLayout58.xml"/><Relationship Id="rId12" Type="http://schemas.openxmlformats.org/officeDocument/2006/relationships/slideLayout" Target="../slideLayouts/slideLayout67.xml"/><Relationship Id="rId17" Type="http://schemas.openxmlformats.org/officeDocument/2006/relationships/slideLayout" Target="../slideLayouts/slideLayout72.xml"/><Relationship Id="rId25" Type="http://schemas.openxmlformats.org/officeDocument/2006/relationships/slideLayout" Target="../slideLayouts/slideLayout80.xml"/><Relationship Id="rId33" Type="http://schemas.openxmlformats.org/officeDocument/2006/relationships/slideLayout" Target="../slideLayouts/slideLayout88.xml"/><Relationship Id="rId38" Type="http://schemas.openxmlformats.org/officeDocument/2006/relationships/slideLayout" Target="../slideLayouts/slideLayout93.xml"/><Relationship Id="rId46" Type="http://schemas.openxmlformats.org/officeDocument/2006/relationships/slideLayout" Target="../slideLayouts/slideLayout101.xml"/><Relationship Id="rId20" Type="http://schemas.openxmlformats.org/officeDocument/2006/relationships/slideLayout" Target="../slideLayouts/slideLayout75.xml"/><Relationship Id="rId41" Type="http://schemas.openxmlformats.org/officeDocument/2006/relationships/slideLayout" Target="../slideLayouts/slideLayout96.xml"/><Relationship Id="rId54" Type="http://schemas.openxmlformats.org/officeDocument/2006/relationships/slideLayout" Target="../slideLayouts/slideLayout109.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5" Type="http://schemas.openxmlformats.org/officeDocument/2006/relationships/slideLayout" Target="../slideLayouts/slideLayout70.xml"/><Relationship Id="rId23" Type="http://schemas.openxmlformats.org/officeDocument/2006/relationships/slideLayout" Target="../slideLayouts/slideLayout78.xml"/><Relationship Id="rId28" Type="http://schemas.openxmlformats.org/officeDocument/2006/relationships/slideLayout" Target="../slideLayouts/slideLayout83.xml"/><Relationship Id="rId36" Type="http://schemas.openxmlformats.org/officeDocument/2006/relationships/slideLayout" Target="../slideLayouts/slideLayout91.xml"/><Relationship Id="rId49" Type="http://schemas.openxmlformats.org/officeDocument/2006/relationships/slideLayout" Target="../slideLayouts/slideLayout104.xml"/><Relationship Id="rId57" Type="http://schemas.openxmlformats.org/officeDocument/2006/relationships/image" Target="../media/image2.svg"/><Relationship Id="rId10" Type="http://schemas.openxmlformats.org/officeDocument/2006/relationships/slideLayout" Target="../slideLayouts/slideLayout65.xml"/><Relationship Id="rId31" Type="http://schemas.openxmlformats.org/officeDocument/2006/relationships/slideLayout" Target="../slideLayouts/slideLayout86.xml"/><Relationship Id="rId44" Type="http://schemas.openxmlformats.org/officeDocument/2006/relationships/slideLayout" Target="../slideLayouts/slideLayout99.xml"/><Relationship Id="rId52" Type="http://schemas.openxmlformats.org/officeDocument/2006/relationships/slideLayout" Target="../slideLayouts/slideLayout10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7.xm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3.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28.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theme" Target="../theme/theme4.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9" Type="http://schemas.openxmlformats.org/officeDocument/2006/relationships/slideLayout" Target="../slideLayouts/slideLayout170.xml"/><Relationship Id="rId21" Type="http://schemas.openxmlformats.org/officeDocument/2006/relationships/slideLayout" Target="../slideLayouts/slideLayout152.xml"/><Relationship Id="rId34" Type="http://schemas.openxmlformats.org/officeDocument/2006/relationships/slideLayout" Target="../slideLayouts/slideLayout165.xml"/><Relationship Id="rId42" Type="http://schemas.openxmlformats.org/officeDocument/2006/relationships/slideLayout" Target="../slideLayouts/slideLayout173.xml"/><Relationship Id="rId47" Type="http://schemas.openxmlformats.org/officeDocument/2006/relationships/slideLayout" Target="../slideLayouts/slideLayout178.xml"/><Relationship Id="rId50" Type="http://schemas.openxmlformats.org/officeDocument/2006/relationships/slideLayout" Target="../slideLayouts/slideLayout181.xml"/><Relationship Id="rId7" Type="http://schemas.openxmlformats.org/officeDocument/2006/relationships/slideLayout" Target="../slideLayouts/slideLayout138.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9" Type="http://schemas.openxmlformats.org/officeDocument/2006/relationships/slideLayout" Target="../slideLayouts/slideLayout160.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32" Type="http://schemas.openxmlformats.org/officeDocument/2006/relationships/slideLayout" Target="../slideLayouts/slideLayout163.xml"/><Relationship Id="rId37" Type="http://schemas.openxmlformats.org/officeDocument/2006/relationships/slideLayout" Target="../slideLayouts/slideLayout168.xml"/><Relationship Id="rId40" Type="http://schemas.openxmlformats.org/officeDocument/2006/relationships/slideLayout" Target="../slideLayouts/slideLayout171.xml"/><Relationship Id="rId45" Type="http://schemas.openxmlformats.org/officeDocument/2006/relationships/slideLayout" Target="../slideLayouts/slideLayout176.xml"/><Relationship Id="rId53" Type="http://schemas.openxmlformats.org/officeDocument/2006/relationships/image" Target="../media/image2.svg"/><Relationship Id="rId5" Type="http://schemas.openxmlformats.org/officeDocument/2006/relationships/slideLayout" Target="../slideLayouts/slideLayout136.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31" Type="http://schemas.openxmlformats.org/officeDocument/2006/relationships/slideLayout" Target="../slideLayouts/slideLayout162.xml"/><Relationship Id="rId44" Type="http://schemas.openxmlformats.org/officeDocument/2006/relationships/slideLayout" Target="../slideLayouts/slideLayout175.xml"/><Relationship Id="rId52" Type="http://schemas.openxmlformats.org/officeDocument/2006/relationships/image" Target="../media/image1.png"/><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 Id="rId30" Type="http://schemas.openxmlformats.org/officeDocument/2006/relationships/slideLayout" Target="../slideLayouts/slideLayout161.xml"/><Relationship Id="rId35" Type="http://schemas.openxmlformats.org/officeDocument/2006/relationships/slideLayout" Target="../slideLayouts/slideLayout166.xml"/><Relationship Id="rId43" Type="http://schemas.openxmlformats.org/officeDocument/2006/relationships/slideLayout" Target="../slideLayouts/slideLayout174.xml"/><Relationship Id="rId48" Type="http://schemas.openxmlformats.org/officeDocument/2006/relationships/slideLayout" Target="../slideLayouts/slideLayout179.xml"/><Relationship Id="rId8" Type="http://schemas.openxmlformats.org/officeDocument/2006/relationships/slideLayout" Target="../slideLayouts/slideLayout139.xml"/><Relationship Id="rId51" Type="http://schemas.openxmlformats.org/officeDocument/2006/relationships/theme" Target="../theme/theme5.xml"/><Relationship Id="rId3" Type="http://schemas.openxmlformats.org/officeDocument/2006/relationships/slideLayout" Target="../slideLayouts/slideLayout134.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33" Type="http://schemas.openxmlformats.org/officeDocument/2006/relationships/slideLayout" Target="../slideLayouts/slideLayout164.xml"/><Relationship Id="rId38" Type="http://schemas.openxmlformats.org/officeDocument/2006/relationships/slideLayout" Target="../slideLayouts/slideLayout169.xml"/><Relationship Id="rId46" Type="http://schemas.openxmlformats.org/officeDocument/2006/relationships/slideLayout" Target="../slideLayouts/slideLayout177.xml"/><Relationship Id="rId20" Type="http://schemas.openxmlformats.org/officeDocument/2006/relationships/slideLayout" Target="../slideLayouts/slideLayout151.xml"/><Relationship Id="rId41" Type="http://schemas.openxmlformats.org/officeDocument/2006/relationships/slideLayout" Target="../slideLayouts/slideLayout172.xml"/><Relationship Id="rId1" Type="http://schemas.openxmlformats.org/officeDocument/2006/relationships/slideLayout" Target="../slideLayouts/slideLayout132.xml"/><Relationship Id="rId6" Type="http://schemas.openxmlformats.org/officeDocument/2006/relationships/slideLayout" Target="../slideLayouts/slideLayout137.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slideLayout" Target="../slideLayouts/slideLayout159.xml"/><Relationship Id="rId36" Type="http://schemas.openxmlformats.org/officeDocument/2006/relationships/slideLayout" Target="../slideLayouts/slideLayout167.xml"/><Relationship Id="rId49" Type="http://schemas.openxmlformats.org/officeDocument/2006/relationships/slideLayout" Target="../slideLayouts/slideLayout18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94.xml"/><Relationship Id="rId18" Type="http://schemas.openxmlformats.org/officeDocument/2006/relationships/slideLayout" Target="../slideLayouts/slideLayout199.xml"/><Relationship Id="rId26" Type="http://schemas.openxmlformats.org/officeDocument/2006/relationships/slideLayout" Target="../slideLayouts/slideLayout207.xml"/><Relationship Id="rId39" Type="http://schemas.openxmlformats.org/officeDocument/2006/relationships/slideLayout" Target="../slideLayouts/slideLayout220.xml"/><Relationship Id="rId21" Type="http://schemas.openxmlformats.org/officeDocument/2006/relationships/slideLayout" Target="../slideLayouts/slideLayout202.xml"/><Relationship Id="rId34" Type="http://schemas.openxmlformats.org/officeDocument/2006/relationships/slideLayout" Target="../slideLayouts/slideLayout215.xml"/><Relationship Id="rId42" Type="http://schemas.openxmlformats.org/officeDocument/2006/relationships/slideLayout" Target="../slideLayouts/slideLayout223.xml"/><Relationship Id="rId47" Type="http://schemas.openxmlformats.org/officeDocument/2006/relationships/slideLayout" Target="../slideLayouts/slideLayout228.xml"/><Relationship Id="rId50" Type="http://schemas.openxmlformats.org/officeDocument/2006/relationships/slideLayout" Target="../slideLayouts/slideLayout231.xml"/><Relationship Id="rId55" Type="http://schemas.openxmlformats.org/officeDocument/2006/relationships/slideLayout" Target="../slideLayouts/slideLayout236.xml"/><Relationship Id="rId7" Type="http://schemas.openxmlformats.org/officeDocument/2006/relationships/slideLayout" Target="../slideLayouts/slideLayout188.xml"/><Relationship Id="rId2" Type="http://schemas.openxmlformats.org/officeDocument/2006/relationships/slideLayout" Target="../slideLayouts/slideLayout183.xml"/><Relationship Id="rId16" Type="http://schemas.openxmlformats.org/officeDocument/2006/relationships/slideLayout" Target="../slideLayouts/slideLayout197.xml"/><Relationship Id="rId29" Type="http://schemas.openxmlformats.org/officeDocument/2006/relationships/slideLayout" Target="../slideLayouts/slideLayout210.xml"/><Relationship Id="rId11" Type="http://schemas.openxmlformats.org/officeDocument/2006/relationships/slideLayout" Target="../slideLayouts/slideLayout192.xml"/><Relationship Id="rId24" Type="http://schemas.openxmlformats.org/officeDocument/2006/relationships/slideLayout" Target="../slideLayouts/slideLayout205.xml"/><Relationship Id="rId32" Type="http://schemas.openxmlformats.org/officeDocument/2006/relationships/slideLayout" Target="../slideLayouts/slideLayout213.xml"/><Relationship Id="rId37" Type="http://schemas.openxmlformats.org/officeDocument/2006/relationships/slideLayout" Target="../slideLayouts/slideLayout218.xml"/><Relationship Id="rId40" Type="http://schemas.openxmlformats.org/officeDocument/2006/relationships/slideLayout" Target="../slideLayouts/slideLayout221.xml"/><Relationship Id="rId45" Type="http://schemas.openxmlformats.org/officeDocument/2006/relationships/slideLayout" Target="../slideLayouts/slideLayout226.xml"/><Relationship Id="rId53" Type="http://schemas.openxmlformats.org/officeDocument/2006/relationships/slideLayout" Target="../slideLayouts/slideLayout234.xml"/><Relationship Id="rId58" Type="http://schemas.openxmlformats.org/officeDocument/2006/relationships/theme" Target="../theme/theme6.xml"/><Relationship Id="rId5" Type="http://schemas.openxmlformats.org/officeDocument/2006/relationships/slideLayout" Target="../slideLayouts/slideLayout186.xml"/><Relationship Id="rId19" Type="http://schemas.openxmlformats.org/officeDocument/2006/relationships/slideLayout" Target="../slideLayouts/slideLayout200.xml"/><Relationship Id="rId4" Type="http://schemas.openxmlformats.org/officeDocument/2006/relationships/slideLayout" Target="../slideLayouts/slideLayout185.xml"/><Relationship Id="rId9" Type="http://schemas.openxmlformats.org/officeDocument/2006/relationships/slideLayout" Target="../slideLayouts/slideLayout190.xml"/><Relationship Id="rId14" Type="http://schemas.openxmlformats.org/officeDocument/2006/relationships/slideLayout" Target="../slideLayouts/slideLayout195.xml"/><Relationship Id="rId22" Type="http://schemas.openxmlformats.org/officeDocument/2006/relationships/slideLayout" Target="../slideLayouts/slideLayout203.xml"/><Relationship Id="rId27" Type="http://schemas.openxmlformats.org/officeDocument/2006/relationships/slideLayout" Target="../slideLayouts/slideLayout208.xml"/><Relationship Id="rId30" Type="http://schemas.openxmlformats.org/officeDocument/2006/relationships/slideLayout" Target="../slideLayouts/slideLayout211.xml"/><Relationship Id="rId35" Type="http://schemas.openxmlformats.org/officeDocument/2006/relationships/slideLayout" Target="../slideLayouts/slideLayout216.xml"/><Relationship Id="rId43" Type="http://schemas.openxmlformats.org/officeDocument/2006/relationships/slideLayout" Target="../slideLayouts/slideLayout224.xml"/><Relationship Id="rId48" Type="http://schemas.openxmlformats.org/officeDocument/2006/relationships/slideLayout" Target="../slideLayouts/slideLayout229.xml"/><Relationship Id="rId56" Type="http://schemas.openxmlformats.org/officeDocument/2006/relationships/slideLayout" Target="../slideLayouts/slideLayout237.xml"/><Relationship Id="rId8" Type="http://schemas.openxmlformats.org/officeDocument/2006/relationships/slideLayout" Target="../slideLayouts/slideLayout189.xml"/><Relationship Id="rId51" Type="http://schemas.openxmlformats.org/officeDocument/2006/relationships/slideLayout" Target="../slideLayouts/slideLayout232.xml"/><Relationship Id="rId3" Type="http://schemas.openxmlformats.org/officeDocument/2006/relationships/slideLayout" Target="../slideLayouts/slideLayout184.xml"/><Relationship Id="rId12" Type="http://schemas.openxmlformats.org/officeDocument/2006/relationships/slideLayout" Target="../slideLayouts/slideLayout193.xml"/><Relationship Id="rId17" Type="http://schemas.openxmlformats.org/officeDocument/2006/relationships/slideLayout" Target="../slideLayouts/slideLayout198.xml"/><Relationship Id="rId25" Type="http://schemas.openxmlformats.org/officeDocument/2006/relationships/slideLayout" Target="../slideLayouts/slideLayout206.xml"/><Relationship Id="rId33" Type="http://schemas.openxmlformats.org/officeDocument/2006/relationships/slideLayout" Target="../slideLayouts/slideLayout214.xml"/><Relationship Id="rId38" Type="http://schemas.openxmlformats.org/officeDocument/2006/relationships/slideLayout" Target="../slideLayouts/slideLayout219.xml"/><Relationship Id="rId46" Type="http://schemas.openxmlformats.org/officeDocument/2006/relationships/slideLayout" Target="../slideLayouts/slideLayout227.xml"/><Relationship Id="rId59" Type="http://schemas.openxmlformats.org/officeDocument/2006/relationships/image" Target="../media/image1.png"/><Relationship Id="rId20" Type="http://schemas.openxmlformats.org/officeDocument/2006/relationships/slideLayout" Target="../slideLayouts/slideLayout201.xml"/><Relationship Id="rId41" Type="http://schemas.openxmlformats.org/officeDocument/2006/relationships/slideLayout" Target="../slideLayouts/slideLayout222.xml"/><Relationship Id="rId54" Type="http://schemas.openxmlformats.org/officeDocument/2006/relationships/slideLayout" Target="../slideLayouts/slideLayout235.xml"/><Relationship Id="rId1" Type="http://schemas.openxmlformats.org/officeDocument/2006/relationships/slideLayout" Target="../slideLayouts/slideLayout182.xml"/><Relationship Id="rId6" Type="http://schemas.openxmlformats.org/officeDocument/2006/relationships/slideLayout" Target="../slideLayouts/slideLayout187.xml"/><Relationship Id="rId15" Type="http://schemas.openxmlformats.org/officeDocument/2006/relationships/slideLayout" Target="../slideLayouts/slideLayout196.xml"/><Relationship Id="rId23" Type="http://schemas.openxmlformats.org/officeDocument/2006/relationships/slideLayout" Target="../slideLayouts/slideLayout204.xml"/><Relationship Id="rId28" Type="http://schemas.openxmlformats.org/officeDocument/2006/relationships/slideLayout" Target="../slideLayouts/slideLayout209.xml"/><Relationship Id="rId36" Type="http://schemas.openxmlformats.org/officeDocument/2006/relationships/slideLayout" Target="../slideLayouts/slideLayout217.xml"/><Relationship Id="rId49" Type="http://schemas.openxmlformats.org/officeDocument/2006/relationships/slideLayout" Target="../slideLayouts/slideLayout230.xml"/><Relationship Id="rId57" Type="http://schemas.openxmlformats.org/officeDocument/2006/relationships/slideLayout" Target="../slideLayouts/slideLayout238.xml"/><Relationship Id="rId10" Type="http://schemas.openxmlformats.org/officeDocument/2006/relationships/slideLayout" Target="../slideLayouts/slideLayout191.xml"/><Relationship Id="rId31" Type="http://schemas.openxmlformats.org/officeDocument/2006/relationships/slideLayout" Target="../slideLayouts/slideLayout212.xml"/><Relationship Id="rId44" Type="http://schemas.openxmlformats.org/officeDocument/2006/relationships/slideLayout" Target="../slideLayouts/slideLayout225.xml"/><Relationship Id="rId52" Type="http://schemas.openxmlformats.org/officeDocument/2006/relationships/slideLayout" Target="../slideLayouts/slideLayout233.xml"/><Relationship Id="rId60" Type="http://schemas.openxmlformats.org/officeDocument/2006/relationships/image" Target="../media/image2.svg"/></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51.xml"/><Relationship Id="rId18" Type="http://schemas.openxmlformats.org/officeDocument/2006/relationships/slideLayout" Target="../slideLayouts/slideLayout256.xml"/><Relationship Id="rId26" Type="http://schemas.openxmlformats.org/officeDocument/2006/relationships/slideLayout" Target="../slideLayouts/slideLayout264.xml"/><Relationship Id="rId39" Type="http://schemas.openxmlformats.org/officeDocument/2006/relationships/slideLayout" Target="../slideLayouts/slideLayout277.xml"/><Relationship Id="rId21" Type="http://schemas.openxmlformats.org/officeDocument/2006/relationships/slideLayout" Target="../slideLayouts/slideLayout259.xml"/><Relationship Id="rId34" Type="http://schemas.openxmlformats.org/officeDocument/2006/relationships/slideLayout" Target="../slideLayouts/slideLayout272.xml"/><Relationship Id="rId42" Type="http://schemas.openxmlformats.org/officeDocument/2006/relationships/slideLayout" Target="../slideLayouts/slideLayout280.xml"/><Relationship Id="rId47" Type="http://schemas.openxmlformats.org/officeDocument/2006/relationships/slideLayout" Target="../slideLayouts/slideLayout285.xml"/><Relationship Id="rId50" Type="http://schemas.openxmlformats.org/officeDocument/2006/relationships/slideLayout" Target="../slideLayouts/slideLayout288.xml"/><Relationship Id="rId7" Type="http://schemas.openxmlformats.org/officeDocument/2006/relationships/slideLayout" Target="../slideLayouts/slideLayout24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29" Type="http://schemas.openxmlformats.org/officeDocument/2006/relationships/slideLayout" Target="../slideLayouts/slideLayout267.xml"/><Relationship Id="rId11" Type="http://schemas.openxmlformats.org/officeDocument/2006/relationships/slideLayout" Target="../slideLayouts/slideLayout249.xml"/><Relationship Id="rId24" Type="http://schemas.openxmlformats.org/officeDocument/2006/relationships/slideLayout" Target="../slideLayouts/slideLayout262.xml"/><Relationship Id="rId32" Type="http://schemas.openxmlformats.org/officeDocument/2006/relationships/slideLayout" Target="../slideLayouts/slideLayout270.xml"/><Relationship Id="rId37" Type="http://schemas.openxmlformats.org/officeDocument/2006/relationships/slideLayout" Target="../slideLayouts/slideLayout275.xml"/><Relationship Id="rId40" Type="http://schemas.openxmlformats.org/officeDocument/2006/relationships/slideLayout" Target="../slideLayouts/slideLayout278.xml"/><Relationship Id="rId45" Type="http://schemas.openxmlformats.org/officeDocument/2006/relationships/slideLayout" Target="../slideLayouts/slideLayout283.xml"/><Relationship Id="rId53" Type="http://schemas.openxmlformats.org/officeDocument/2006/relationships/image" Target="../media/image1.png"/><Relationship Id="rId5" Type="http://schemas.openxmlformats.org/officeDocument/2006/relationships/slideLayout" Target="../slideLayouts/slideLayout243.xml"/><Relationship Id="rId10" Type="http://schemas.openxmlformats.org/officeDocument/2006/relationships/slideLayout" Target="../slideLayouts/slideLayout248.xml"/><Relationship Id="rId19" Type="http://schemas.openxmlformats.org/officeDocument/2006/relationships/slideLayout" Target="../slideLayouts/slideLayout257.xml"/><Relationship Id="rId31" Type="http://schemas.openxmlformats.org/officeDocument/2006/relationships/slideLayout" Target="../slideLayouts/slideLayout269.xml"/><Relationship Id="rId44" Type="http://schemas.openxmlformats.org/officeDocument/2006/relationships/slideLayout" Target="../slideLayouts/slideLayout282.xml"/><Relationship Id="rId52" Type="http://schemas.openxmlformats.org/officeDocument/2006/relationships/theme" Target="../theme/theme7.xml"/><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 Id="rId22" Type="http://schemas.openxmlformats.org/officeDocument/2006/relationships/slideLayout" Target="../slideLayouts/slideLayout260.xml"/><Relationship Id="rId27" Type="http://schemas.openxmlformats.org/officeDocument/2006/relationships/slideLayout" Target="../slideLayouts/slideLayout265.xml"/><Relationship Id="rId30" Type="http://schemas.openxmlformats.org/officeDocument/2006/relationships/slideLayout" Target="../slideLayouts/slideLayout268.xml"/><Relationship Id="rId35" Type="http://schemas.openxmlformats.org/officeDocument/2006/relationships/slideLayout" Target="../slideLayouts/slideLayout273.xml"/><Relationship Id="rId43" Type="http://schemas.openxmlformats.org/officeDocument/2006/relationships/slideLayout" Target="../slideLayouts/slideLayout281.xml"/><Relationship Id="rId48" Type="http://schemas.openxmlformats.org/officeDocument/2006/relationships/slideLayout" Target="../slideLayouts/slideLayout286.xml"/><Relationship Id="rId8" Type="http://schemas.openxmlformats.org/officeDocument/2006/relationships/slideLayout" Target="../slideLayouts/slideLayout246.xml"/><Relationship Id="rId51" Type="http://schemas.openxmlformats.org/officeDocument/2006/relationships/slideLayout" Target="../slideLayouts/slideLayout289.xml"/><Relationship Id="rId3" Type="http://schemas.openxmlformats.org/officeDocument/2006/relationships/slideLayout" Target="../slideLayouts/slideLayout241.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5" Type="http://schemas.openxmlformats.org/officeDocument/2006/relationships/slideLayout" Target="../slideLayouts/slideLayout263.xml"/><Relationship Id="rId33" Type="http://schemas.openxmlformats.org/officeDocument/2006/relationships/slideLayout" Target="../slideLayouts/slideLayout271.xml"/><Relationship Id="rId38" Type="http://schemas.openxmlformats.org/officeDocument/2006/relationships/slideLayout" Target="../slideLayouts/slideLayout276.xml"/><Relationship Id="rId46" Type="http://schemas.openxmlformats.org/officeDocument/2006/relationships/slideLayout" Target="../slideLayouts/slideLayout284.xml"/><Relationship Id="rId20" Type="http://schemas.openxmlformats.org/officeDocument/2006/relationships/slideLayout" Target="../slideLayouts/slideLayout258.xml"/><Relationship Id="rId41" Type="http://schemas.openxmlformats.org/officeDocument/2006/relationships/slideLayout" Target="../slideLayouts/slideLayout279.xml"/><Relationship Id="rId54" Type="http://schemas.openxmlformats.org/officeDocument/2006/relationships/image" Target="../media/image2.svg"/><Relationship Id="rId1" Type="http://schemas.openxmlformats.org/officeDocument/2006/relationships/slideLayout" Target="../slideLayouts/slideLayout239.xml"/><Relationship Id="rId6" Type="http://schemas.openxmlformats.org/officeDocument/2006/relationships/slideLayout" Target="../slideLayouts/slideLayout244.xml"/><Relationship Id="rId15" Type="http://schemas.openxmlformats.org/officeDocument/2006/relationships/slideLayout" Target="../slideLayouts/slideLayout253.xml"/><Relationship Id="rId23" Type="http://schemas.openxmlformats.org/officeDocument/2006/relationships/slideLayout" Target="../slideLayouts/slideLayout261.xml"/><Relationship Id="rId28" Type="http://schemas.openxmlformats.org/officeDocument/2006/relationships/slideLayout" Target="../slideLayouts/slideLayout266.xml"/><Relationship Id="rId36" Type="http://schemas.openxmlformats.org/officeDocument/2006/relationships/slideLayout" Target="../slideLayouts/slideLayout274.xml"/><Relationship Id="rId49" Type="http://schemas.openxmlformats.org/officeDocument/2006/relationships/slideLayout" Target="../slideLayouts/slideLayout2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7">
            <a:extLst>
              <a:ext uri="{96DAC541-7B7A-43D3-8B79-37D633B846F1}">
                <asvg:svgBlip xmlns:asvg="http://schemas.microsoft.com/office/drawing/2016/SVG/main" r:embed="rId58"/>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49" r:id="rId1"/>
    <p:sldLayoutId id="2147485450" r:id="rId2"/>
    <p:sldLayoutId id="2147485451" r:id="rId3"/>
    <p:sldLayoutId id="2147485603" r:id="rId4"/>
    <p:sldLayoutId id="2147485610" r:id="rId5"/>
    <p:sldLayoutId id="2147485611" r:id="rId6"/>
    <p:sldLayoutId id="2147485612" r:id="rId7"/>
    <p:sldLayoutId id="2147485491" r:id="rId8"/>
    <p:sldLayoutId id="2147485492" r:id="rId9"/>
    <p:sldLayoutId id="2147485498" r:id="rId10"/>
    <p:sldLayoutId id="2147485489" r:id="rId11"/>
    <p:sldLayoutId id="2147485497" r:id="rId12"/>
    <p:sldLayoutId id="2147485490" r:id="rId13"/>
    <p:sldLayoutId id="2147485452" r:id="rId14"/>
    <p:sldLayoutId id="2147485453" r:id="rId15"/>
    <p:sldLayoutId id="2147485454" r:id="rId16"/>
    <p:sldLayoutId id="2147485455" r:id="rId17"/>
    <p:sldLayoutId id="2147485456" r:id="rId18"/>
    <p:sldLayoutId id="2147485457" r:id="rId19"/>
    <p:sldLayoutId id="2147485458" r:id="rId20"/>
    <p:sldLayoutId id="2147485459" r:id="rId21"/>
    <p:sldLayoutId id="2147485460" r:id="rId22"/>
    <p:sldLayoutId id="2147485461" r:id="rId23"/>
    <p:sldLayoutId id="2147485462" r:id="rId24"/>
    <p:sldLayoutId id="2147485463" r:id="rId25"/>
    <p:sldLayoutId id="2147485464" r:id="rId26"/>
    <p:sldLayoutId id="2147485465" r:id="rId27"/>
    <p:sldLayoutId id="2147485466" r:id="rId28"/>
    <p:sldLayoutId id="2147485467" r:id="rId29"/>
    <p:sldLayoutId id="2147485468" r:id="rId30"/>
    <p:sldLayoutId id="2147485469" r:id="rId31"/>
    <p:sldLayoutId id="2147485470" r:id="rId32"/>
    <p:sldLayoutId id="2147485471" r:id="rId33"/>
    <p:sldLayoutId id="2147485472" r:id="rId34"/>
    <p:sldLayoutId id="2147485473" r:id="rId35"/>
    <p:sldLayoutId id="2147485474" r:id="rId36"/>
    <p:sldLayoutId id="2147485475" r:id="rId37"/>
    <p:sldLayoutId id="2147485476" r:id="rId38"/>
    <p:sldLayoutId id="2147485477" r:id="rId39"/>
    <p:sldLayoutId id="2147485478" r:id="rId40"/>
    <p:sldLayoutId id="2147485479" r:id="rId41"/>
    <p:sldLayoutId id="2147485480" r:id="rId42"/>
    <p:sldLayoutId id="2147485481" r:id="rId43"/>
    <p:sldLayoutId id="2147485482" r:id="rId44"/>
    <p:sldLayoutId id="2147485483" r:id="rId45"/>
    <p:sldLayoutId id="2147485484" r:id="rId46"/>
    <p:sldLayoutId id="2147485485" r:id="rId47"/>
    <p:sldLayoutId id="2147485486" r:id="rId48"/>
    <p:sldLayoutId id="2147485487" r:id="rId49"/>
    <p:sldLayoutId id="2147485488" r:id="rId50"/>
    <p:sldLayoutId id="2147485607" r:id="rId51"/>
    <p:sldLayoutId id="2147485493" r:id="rId52"/>
    <p:sldLayoutId id="2147485494" r:id="rId53"/>
    <p:sldLayoutId id="2147485495" r:id="rId54"/>
    <p:sldLayoutId id="2147485496" r:id="rId55"/>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userDrawn="1">
          <p15:clr>
            <a:srgbClr val="A4A3A4"/>
          </p15:clr>
        </p15:guide>
        <p15:guide id="29" orient="horz" pos="4135">
          <p15:clr>
            <a:srgbClr val="A4A3A4"/>
          </p15:clr>
        </p15:guide>
        <p15:guide id="30" pos="7488" userDrawn="1">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chemeClr val="bg2">
            <a:lumMod val="5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
        <p:nvSpPr>
          <p:cNvPr id="5" name="Footer Placeholder 4">
            <a:extLst>
              <a:ext uri="{FF2B5EF4-FFF2-40B4-BE49-F238E27FC236}">
                <a16:creationId xmlns:a16="http://schemas.microsoft.com/office/drawing/2014/main" id="{4AD92044-5424-C308-95AB-35BF4D10ADBC}"/>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553" r:id="rId1"/>
    <p:sldLayoutId id="2147485609" r:id="rId2"/>
    <p:sldLayoutId id="2147485555" r:id="rId3"/>
    <p:sldLayoutId id="2147485604" r:id="rId4"/>
    <p:sldLayoutId id="2147485613" r:id="rId5"/>
    <p:sldLayoutId id="2147485614" r:id="rId6"/>
    <p:sldLayoutId id="2147485615" r:id="rId7"/>
    <p:sldLayoutId id="2147485595" r:id="rId8"/>
    <p:sldLayoutId id="2147485596" r:id="rId9"/>
    <p:sldLayoutId id="2147485602" r:id="rId10"/>
    <p:sldLayoutId id="2147485593" r:id="rId11"/>
    <p:sldLayoutId id="2147485594" r:id="rId12"/>
    <p:sldLayoutId id="2147485601" r:id="rId13"/>
    <p:sldLayoutId id="2147485556" r:id="rId14"/>
    <p:sldLayoutId id="2147485557" r:id="rId15"/>
    <p:sldLayoutId id="2147485558" r:id="rId16"/>
    <p:sldLayoutId id="2147485559" r:id="rId17"/>
    <p:sldLayoutId id="2147485560" r:id="rId18"/>
    <p:sldLayoutId id="2147485561" r:id="rId19"/>
    <p:sldLayoutId id="2147485562" r:id="rId20"/>
    <p:sldLayoutId id="2147485563" r:id="rId21"/>
    <p:sldLayoutId id="2147485564" r:id="rId22"/>
    <p:sldLayoutId id="2147485565" r:id="rId23"/>
    <p:sldLayoutId id="2147485566" r:id="rId24"/>
    <p:sldLayoutId id="2147485567" r:id="rId25"/>
    <p:sldLayoutId id="2147485568" r:id="rId26"/>
    <p:sldLayoutId id="2147485569" r:id="rId27"/>
    <p:sldLayoutId id="2147485570" r:id="rId28"/>
    <p:sldLayoutId id="2147485571" r:id="rId29"/>
    <p:sldLayoutId id="2147485572" r:id="rId30"/>
    <p:sldLayoutId id="2147485573" r:id="rId31"/>
    <p:sldLayoutId id="2147485574" r:id="rId32"/>
    <p:sldLayoutId id="2147485575" r:id="rId33"/>
    <p:sldLayoutId id="2147485576" r:id="rId34"/>
    <p:sldLayoutId id="2147485577" r:id="rId35"/>
    <p:sldLayoutId id="2147485578" r:id="rId36"/>
    <p:sldLayoutId id="2147485579" r:id="rId37"/>
    <p:sldLayoutId id="2147485580" r:id="rId38"/>
    <p:sldLayoutId id="2147485581" r:id="rId39"/>
    <p:sldLayoutId id="2147485582" r:id="rId40"/>
    <p:sldLayoutId id="2147485583" r:id="rId41"/>
    <p:sldLayoutId id="2147485584" r:id="rId42"/>
    <p:sldLayoutId id="2147485585" r:id="rId43"/>
    <p:sldLayoutId id="2147485586" r:id="rId44"/>
    <p:sldLayoutId id="2147485587" r:id="rId45"/>
    <p:sldLayoutId id="2147485588" r:id="rId46"/>
    <p:sldLayoutId id="2147485589" r:id="rId47"/>
    <p:sldLayoutId id="2147485590" r:id="rId48"/>
    <p:sldLayoutId id="2147485591" r:id="rId49"/>
    <p:sldLayoutId id="2147485592" r:id="rId50"/>
    <p:sldLayoutId id="2147485608" r:id="rId51"/>
    <p:sldLayoutId id="2147485597" r:id="rId52"/>
    <p:sldLayoutId id="2147485599" r:id="rId53"/>
    <p:sldLayoutId id="2147485600" r:id="rId54"/>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F4CF93-A2C4-82D5-3768-9E1108050BA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5B01CF-BF53-6220-22F7-8B32CF9138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20190C-ACE8-13E3-D37B-0EF377C64E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634A2F-D183-49F0-97BA-F95DFB1AB32C}" type="datetimeFigureOut">
              <a:rPr lang="en-US" smtClean="0"/>
              <a:t>4/10/2025</a:t>
            </a:fld>
            <a:endParaRPr lang="en-US"/>
          </a:p>
        </p:txBody>
      </p:sp>
      <p:sp>
        <p:nvSpPr>
          <p:cNvPr id="5" name="Footer Placeholder 4">
            <a:extLst>
              <a:ext uri="{FF2B5EF4-FFF2-40B4-BE49-F238E27FC236}">
                <a16:creationId xmlns:a16="http://schemas.microsoft.com/office/drawing/2014/main" id="{9FF75192-607F-6119-F0E4-FCCA1F098F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CDDA85F9-CE04-75B6-2285-285E9B013D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C8F27B6-AF30-408A-8090-709CA7C42508}" type="slidenum">
              <a:rPr lang="en-US" smtClean="0"/>
              <a:t>‹#›</a:t>
            </a:fld>
            <a:endParaRPr lang="en-US"/>
          </a:p>
        </p:txBody>
      </p:sp>
    </p:spTree>
    <p:extLst>
      <p:ext uri="{BB962C8B-B14F-4D97-AF65-F5344CB8AC3E}">
        <p14:creationId xmlns:p14="http://schemas.microsoft.com/office/powerpoint/2010/main" val="3731926460"/>
      </p:ext>
    </p:extLst>
  </p:cSld>
  <p:clrMap bg1="lt1" tx1="dk1" bg2="lt2" tx2="dk2" accent1="accent1" accent2="accent2" accent3="accent3" accent4="accent4" accent5="accent5" accent6="accent6" hlink="hlink" folHlink="folHlink"/>
  <p:sldLayoutIdLst>
    <p:sldLayoutId id="2147485619" r:id="rId1"/>
    <p:sldLayoutId id="2147485620" r:id="rId2"/>
    <p:sldLayoutId id="2147485621" r:id="rId3"/>
    <p:sldLayoutId id="2147485622" r:id="rId4"/>
    <p:sldLayoutId id="2147485623" r:id="rId5"/>
    <p:sldLayoutId id="2147485624" r:id="rId6"/>
    <p:sldLayoutId id="2147485625" r:id="rId7"/>
    <p:sldLayoutId id="2147485626" r:id="rId8"/>
    <p:sldLayoutId id="2147485627" r:id="rId9"/>
    <p:sldLayoutId id="2147485628" r:id="rId10"/>
    <p:sldLayoutId id="214748562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4/10/2025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470261432"/>
      </p:ext>
    </p:extLst>
  </p:cSld>
  <p:clrMap bg1="lt1" tx1="dk1" bg2="lt2" tx2="dk2" accent1="accent1" accent2="accent2" accent3="accent3" accent4="accent4" accent5="accent5" accent6="accent6" hlink="hlink" folHlink="folHlink"/>
  <p:sldLayoutIdLst>
    <p:sldLayoutId id="2147485631" r:id="rId1"/>
    <p:sldLayoutId id="2147485632" r:id="rId2"/>
    <p:sldLayoutId id="2147485633" r:id="rId3"/>
    <p:sldLayoutId id="2147485634" r:id="rId4"/>
    <p:sldLayoutId id="2147485635" r:id="rId5"/>
    <p:sldLayoutId id="2147485636" r:id="rId6"/>
    <p:sldLayoutId id="2147485637" r:id="rId7"/>
    <p:sldLayoutId id="2147485638" r:id="rId8"/>
    <p:sldLayoutId id="2147485639" r:id="rId9"/>
    <p:sldLayoutId id="2147485640" r:id="rId10"/>
    <p:sldLayoutId id="214748564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0593069"/>
      </p:ext>
    </p:extLst>
  </p:cSld>
  <p:clrMap bg1="dk1" tx1="lt1" bg2="dk2" tx2="lt2" accent1="accent1" accent2="accent2" accent3="accent3" accent4="accent4" accent5="accent5" accent6="accent6" hlink="hlink" folHlink="folHlink"/>
  <p:sldLayoutIdLst>
    <p:sldLayoutId id="2147485643" r:id="rId1"/>
    <p:sldLayoutId id="2147485644" r:id="rId2"/>
    <p:sldLayoutId id="2147485645" r:id="rId3"/>
    <p:sldLayoutId id="2147485646" r:id="rId4"/>
    <p:sldLayoutId id="2147485647" r:id="rId5"/>
    <p:sldLayoutId id="2147485648" r:id="rId6"/>
    <p:sldLayoutId id="2147485649" r:id="rId7"/>
    <p:sldLayoutId id="2147485650" r:id="rId8"/>
    <p:sldLayoutId id="2147485651" r:id="rId9"/>
    <p:sldLayoutId id="2147485652" r:id="rId10"/>
    <p:sldLayoutId id="2147485653" r:id="rId11"/>
    <p:sldLayoutId id="2147485654" r:id="rId12"/>
    <p:sldLayoutId id="2147485655" r:id="rId13"/>
    <p:sldLayoutId id="2147485656" r:id="rId14"/>
    <p:sldLayoutId id="2147485657" r:id="rId15"/>
    <p:sldLayoutId id="2147485658" r:id="rId16"/>
    <p:sldLayoutId id="2147485659" r:id="rId17"/>
    <p:sldLayoutId id="2147485660" r:id="rId18"/>
    <p:sldLayoutId id="2147485661" r:id="rId19"/>
    <p:sldLayoutId id="2147485662" r:id="rId20"/>
    <p:sldLayoutId id="2147485663" r:id="rId21"/>
    <p:sldLayoutId id="2147485664" r:id="rId22"/>
    <p:sldLayoutId id="2147485665" r:id="rId23"/>
    <p:sldLayoutId id="2147485666" r:id="rId24"/>
    <p:sldLayoutId id="2147485667" r:id="rId25"/>
    <p:sldLayoutId id="2147485668" r:id="rId26"/>
    <p:sldLayoutId id="2147485669" r:id="rId27"/>
    <p:sldLayoutId id="2147485670" r:id="rId28"/>
    <p:sldLayoutId id="2147485671" r:id="rId29"/>
    <p:sldLayoutId id="2147485672" r:id="rId30"/>
    <p:sldLayoutId id="2147485673" r:id="rId31"/>
    <p:sldLayoutId id="2147485674" r:id="rId32"/>
    <p:sldLayoutId id="2147485675" r:id="rId33"/>
    <p:sldLayoutId id="2147485676" r:id="rId34"/>
    <p:sldLayoutId id="2147485677" r:id="rId35"/>
    <p:sldLayoutId id="2147485678" r:id="rId36"/>
    <p:sldLayoutId id="2147485679" r:id="rId37"/>
    <p:sldLayoutId id="2147485680" r:id="rId38"/>
    <p:sldLayoutId id="2147485681" r:id="rId39"/>
    <p:sldLayoutId id="2147485682" r:id="rId40"/>
    <p:sldLayoutId id="2147485683" r:id="rId41"/>
    <p:sldLayoutId id="2147485684" r:id="rId42"/>
    <p:sldLayoutId id="2147485685" r:id="rId43"/>
    <p:sldLayoutId id="2147485686" r:id="rId44"/>
    <p:sldLayoutId id="2147485687" r:id="rId45"/>
    <p:sldLayoutId id="2147485688" r:id="rId46"/>
    <p:sldLayoutId id="2147485689" r:id="rId47"/>
    <p:sldLayoutId id="2147485690" r:id="rId48"/>
    <p:sldLayoutId id="2147485691" r:id="rId49"/>
    <p:sldLayoutId id="214748569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5F3F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Sans Text" pitchFamily="2"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9">
            <a:extLst>
              <a:ext uri="{96DAC541-7B7A-43D3-8B79-37D633B846F1}">
                <asvg:svgBlip xmlns:asvg="http://schemas.microsoft.com/office/drawing/2016/SVG/main" r:embed="rId60"/>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073021208"/>
      </p:ext>
    </p:extLst>
  </p:cSld>
  <p:clrMap bg1="lt1" tx1="dk1" bg2="lt2" tx2="dk2" accent1="accent1" accent2="accent2" accent3="accent3" accent4="accent4" accent5="accent5" accent6="accent6" hlink="hlink" folHlink="folHlink"/>
  <p:sldLayoutIdLst>
    <p:sldLayoutId id="2147485694" r:id="rId1"/>
    <p:sldLayoutId id="2147485695" r:id="rId2"/>
    <p:sldLayoutId id="2147485696" r:id="rId3"/>
    <p:sldLayoutId id="2147485697" r:id="rId4"/>
    <p:sldLayoutId id="2147485698" r:id="rId5"/>
    <p:sldLayoutId id="2147485699" r:id="rId6"/>
    <p:sldLayoutId id="2147485700" r:id="rId7"/>
    <p:sldLayoutId id="2147485701" r:id="rId8"/>
    <p:sldLayoutId id="2147485702" r:id="rId9"/>
    <p:sldLayoutId id="2147485703" r:id="rId10"/>
    <p:sldLayoutId id="2147485704" r:id="rId11"/>
    <p:sldLayoutId id="2147485705" r:id="rId12"/>
    <p:sldLayoutId id="2147485706" r:id="rId13"/>
    <p:sldLayoutId id="2147485707" r:id="rId14"/>
    <p:sldLayoutId id="2147485708" r:id="rId15"/>
    <p:sldLayoutId id="2147485709" r:id="rId16"/>
    <p:sldLayoutId id="2147485710" r:id="rId17"/>
    <p:sldLayoutId id="2147485711" r:id="rId18"/>
    <p:sldLayoutId id="2147485712" r:id="rId19"/>
    <p:sldLayoutId id="2147485713" r:id="rId20"/>
    <p:sldLayoutId id="2147485714" r:id="rId21"/>
    <p:sldLayoutId id="2147485715" r:id="rId22"/>
    <p:sldLayoutId id="2147485716" r:id="rId23"/>
    <p:sldLayoutId id="2147485717" r:id="rId24"/>
    <p:sldLayoutId id="2147485718" r:id="rId25"/>
    <p:sldLayoutId id="2147485719" r:id="rId26"/>
    <p:sldLayoutId id="2147485720" r:id="rId27"/>
    <p:sldLayoutId id="2147485721" r:id="rId28"/>
    <p:sldLayoutId id="2147485722" r:id="rId29"/>
    <p:sldLayoutId id="2147485723" r:id="rId30"/>
    <p:sldLayoutId id="2147485724" r:id="rId31"/>
    <p:sldLayoutId id="2147485725" r:id="rId32"/>
    <p:sldLayoutId id="2147485726" r:id="rId33"/>
    <p:sldLayoutId id="2147485727" r:id="rId34"/>
    <p:sldLayoutId id="2147485728" r:id="rId35"/>
    <p:sldLayoutId id="2147485729" r:id="rId36"/>
    <p:sldLayoutId id="2147485730" r:id="rId37"/>
    <p:sldLayoutId id="2147485731" r:id="rId38"/>
    <p:sldLayoutId id="2147485732" r:id="rId39"/>
    <p:sldLayoutId id="2147485733" r:id="rId40"/>
    <p:sldLayoutId id="2147485734" r:id="rId41"/>
    <p:sldLayoutId id="2147485735" r:id="rId42"/>
    <p:sldLayoutId id="2147485736" r:id="rId43"/>
    <p:sldLayoutId id="2147485737" r:id="rId44"/>
    <p:sldLayoutId id="2147485738" r:id="rId45"/>
    <p:sldLayoutId id="2147485739" r:id="rId46"/>
    <p:sldLayoutId id="2147485740" r:id="rId47"/>
    <p:sldLayoutId id="2147485741" r:id="rId48"/>
    <p:sldLayoutId id="2147485742" r:id="rId49"/>
    <p:sldLayoutId id="2147485743" r:id="rId50"/>
    <p:sldLayoutId id="2147485744" r:id="rId51"/>
    <p:sldLayoutId id="2147485745" r:id="rId52"/>
    <p:sldLayoutId id="2147485746" r:id="rId53"/>
    <p:sldLayoutId id="2147485747" r:id="rId54"/>
    <p:sldLayoutId id="2147485748" r:id="rId55"/>
    <p:sldLayoutId id="2147485749" r:id="rId56"/>
    <p:sldLayoutId id="2147485750"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Sans Text" pitchFamily="2"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92">
          <p15:clr>
            <a:srgbClr val="A4A3A4"/>
          </p15:clr>
        </p15:guide>
        <p15:guide id="29" orient="horz" pos="4135">
          <p15:clr>
            <a:srgbClr val="A4A3A4"/>
          </p15:clr>
        </p15:guide>
        <p15:guide id="30" pos="7488">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079674716"/>
      </p:ext>
    </p:extLst>
  </p:cSld>
  <p:clrMap bg1="dk1" tx1="lt1" bg2="dk2" tx2="lt2" accent1="accent1" accent2="accent2" accent3="accent3" accent4="accent4" accent5="accent5" accent6="accent6" hlink="hlink" folHlink="folHlink"/>
  <p:sldLayoutIdLst>
    <p:sldLayoutId id="2147485752" r:id="rId1"/>
    <p:sldLayoutId id="2147485753" r:id="rId2"/>
    <p:sldLayoutId id="2147485754" r:id="rId3"/>
    <p:sldLayoutId id="2147485755" r:id="rId4"/>
    <p:sldLayoutId id="2147485756" r:id="rId5"/>
    <p:sldLayoutId id="2147485757" r:id="rId6"/>
    <p:sldLayoutId id="2147485758" r:id="rId7"/>
    <p:sldLayoutId id="2147485759" r:id="rId8"/>
    <p:sldLayoutId id="2147485760" r:id="rId9"/>
    <p:sldLayoutId id="2147485761" r:id="rId10"/>
    <p:sldLayoutId id="2147485762" r:id="rId11"/>
    <p:sldLayoutId id="2147485763" r:id="rId12"/>
    <p:sldLayoutId id="2147485764" r:id="rId13"/>
    <p:sldLayoutId id="2147485765" r:id="rId14"/>
    <p:sldLayoutId id="2147485766" r:id="rId15"/>
    <p:sldLayoutId id="2147485767" r:id="rId16"/>
    <p:sldLayoutId id="2147485768" r:id="rId17"/>
    <p:sldLayoutId id="2147485769" r:id="rId18"/>
    <p:sldLayoutId id="2147485770" r:id="rId19"/>
    <p:sldLayoutId id="2147485771" r:id="rId20"/>
    <p:sldLayoutId id="2147485772" r:id="rId21"/>
    <p:sldLayoutId id="2147485773" r:id="rId22"/>
    <p:sldLayoutId id="2147485774" r:id="rId23"/>
    <p:sldLayoutId id="2147485775" r:id="rId24"/>
    <p:sldLayoutId id="2147485776" r:id="rId25"/>
    <p:sldLayoutId id="2147485777" r:id="rId26"/>
    <p:sldLayoutId id="2147485778" r:id="rId27"/>
    <p:sldLayoutId id="2147485779" r:id="rId28"/>
    <p:sldLayoutId id="2147485780" r:id="rId29"/>
    <p:sldLayoutId id="2147485781" r:id="rId30"/>
    <p:sldLayoutId id="2147485782" r:id="rId31"/>
    <p:sldLayoutId id="2147485783" r:id="rId32"/>
    <p:sldLayoutId id="2147485784" r:id="rId33"/>
    <p:sldLayoutId id="2147485785" r:id="rId34"/>
    <p:sldLayoutId id="2147485786" r:id="rId35"/>
    <p:sldLayoutId id="2147485787" r:id="rId36"/>
    <p:sldLayoutId id="2147485788" r:id="rId37"/>
    <p:sldLayoutId id="2147485789" r:id="rId38"/>
    <p:sldLayoutId id="2147485790" r:id="rId39"/>
    <p:sldLayoutId id="2147485791" r:id="rId40"/>
    <p:sldLayoutId id="2147485792" r:id="rId41"/>
    <p:sldLayoutId id="2147485793" r:id="rId42"/>
    <p:sldLayoutId id="2147485794" r:id="rId43"/>
    <p:sldLayoutId id="2147485795" r:id="rId44"/>
    <p:sldLayoutId id="2147485796" r:id="rId45"/>
    <p:sldLayoutId id="2147485797" r:id="rId46"/>
    <p:sldLayoutId id="2147485798" r:id="rId47"/>
    <p:sldLayoutId id="2147485799" r:id="rId48"/>
    <p:sldLayoutId id="2147485800" r:id="rId49"/>
    <p:sldLayoutId id="2147485801" r:id="rId50"/>
    <p:sldLayoutId id="2147485802" r:id="rId5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10.xml"/></Relationships>
</file>

<file path=ppt/slides/_rels/slide10.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3.png"/><Relationship Id="rId18" Type="http://schemas.openxmlformats.org/officeDocument/2006/relationships/image" Target="../media/image128.sv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png"/><Relationship Id="rId2" Type="http://schemas.openxmlformats.org/officeDocument/2006/relationships/notesSlide" Target="../notesSlides/notesSlide8.xml"/><Relationship Id="rId16" Type="http://schemas.openxmlformats.org/officeDocument/2006/relationships/image" Target="../media/image126.svg"/><Relationship Id="rId20" Type="http://schemas.microsoft.com/office/2007/relationships/hdphoto" Target="../media/hdphoto16.wdp"/><Relationship Id="rId1" Type="http://schemas.openxmlformats.org/officeDocument/2006/relationships/slideLayout" Target="../slideLayouts/slideLayout237.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svg"/><Relationship Id="rId19" Type="http://schemas.openxmlformats.org/officeDocument/2006/relationships/image" Target="../media/image129.png"/><Relationship Id="rId4" Type="http://schemas.openxmlformats.org/officeDocument/2006/relationships/image" Target="../media/image114.svg"/><Relationship Id="rId9" Type="http://schemas.openxmlformats.org/officeDocument/2006/relationships/image" Target="../media/image119.png"/><Relationship Id="rId14" Type="http://schemas.openxmlformats.org/officeDocument/2006/relationships/image" Target="../media/image124.svg"/></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251.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0.xml"/><Relationship Id="rId1" Type="http://schemas.openxmlformats.org/officeDocument/2006/relationships/slideLayout" Target="../slideLayouts/slideLayout19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38.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38.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30.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notesSlide" Target="../notesSlides/notesSlide13.xml"/><Relationship Id="rId1" Type="http://schemas.openxmlformats.org/officeDocument/2006/relationships/slideLayout" Target="../slideLayouts/slideLayout236.xml"/><Relationship Id="rId6" Type="http://schemas.openxmlformats.org/officeDocument/2006/relationships/image" Target="../media/image97.jpeg"/><Relationship Id="rId5" Type="http://schemas.openxmlformats.org/officeDocument/2006/relationships/image" Target="../media/image69.png"/><Relationship Id="rId4" Type="http://schemas.openxmlformats.org/officeDocument/2006/relationships/image" Target="../media/image132.svg"/><Relationship Id="rId9" Type="http://schemas.openxmlformats.org/officeDocument/2006/relationships/image" Target="../media/image135.jpeg"/></Relationships>
</file>

<file path=ppt/slides/_rels/slide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xml"/><Relationship Id="rId1" Type="http://schemas.openxmlformats.org/officeDocument/2006/relationships/slideLayout" Target="../slideLayouts/slideLayout238.xml"/></Relationships>
</file>

<file path=ppt/slides/_rels/slide17.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5.xml"/><Relationship Id="rId1" Type="http://schemas.openxmlformats.org/officeDocument/2006/relationships/slideLayout" Target="../slideLayouts/slideLayout23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38.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38.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9.xml"/></Relationships>
</file>

<file path=ppt/slides/_rels/slide2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8.xml"/><Relationship Id="rId1" Type="http://schemas.openxmlformats.org/officeDocument/2006/relationships/slideLayout" Target="../slideLayouts/slideLayout238.xml"/><Relationship Id="rId6" Type="http://schemas.openxmlformats.org/officeDocument/2006/relationships/image" Target="../media/image114.svg"/><Relationship Id="rId5" Type="http://schemas.openxmlformats.org/officeDocument/2006/relationships/image" Target="../media/image113.png"/><Relationship Id="rId4" Type="http://schemas.openxmlformats.org/officeDocument/2006/relationships/image" Target="../media/image118.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38.xml"/></Relationships>
</file>

<file path=ppt/slides/_rels/slide22.xml.rels><?xml version="1.0" encoding="UTF-8" standalone="yes"?>
<Relationships xmlns="http://schemas.openxmlformats.org/package/2006/relationships"><Relationship Id="rId8" Type="http://schemas.openxmlformats.org/officeDocument/2006/relationships/image" Target="../media/image144.sv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20.xml"/><Relationship Id="rId1" Type="http://schemas.openxmlformats.org/officeDocument/2006/relationships/slideLayout" Target="../slideLayouts/slideLayout196.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slides/_rels/slide23.xml.rels><?xml version="1.0" encoding="UTF-8" standalone="yes"?>
<Relationships xmlns="http://schemas.openxmlformats.org/package/2006/relationships"><Relationship Id="rId8" Type="http://schemas.openxmlformats.org/officeDocument/2006/relationships/hyperlink" Target="https://aka.ms/sk/ollama" TargetMode="External"/><Relationship Id="rId3" Type="http://schemas.openxmlformats.org/officeDocument/2006/relationships/hyperlink" Target="https://aka.ms/sk/bedrock-agents" TargetMode="External"/><Relationship Id="rId7" Type="http://schemas.openxmlformats.org/officeDocument/2006/relationships/hyperlink" Target="https://aka.ms/sk/azure-agents" TargetMode="External"/><Relationship Id="rId2" Type="http://schemas.openxmlformats.org/officeDocument/2006/relationships/notesSlide" Target="../notesSlides/notesSlide21.xml"/><Relationship Id="rId1" Type="http://schemas.openxmlformats.org/officeDocument/2006/relationships/slideLayout" Target="../slideLayouts/slideLayout196.xml"/><Relationship Id="rId6" Type="http://schemas.openxmlformats.org/officeDocument/2006/relationships/hyperlink" Target="https://aka.ms/sk/copilot-skill" TargetMode="External"/><Relationship Id="rId5" Type="http://schemas.openxmlformats.org/officeDocument/2006/relationships/hyperlink" Target="https://aka.ms/sk/copilot-agent" TargetMode="External"/><Relationship Id="rId10" Type="http://schemas.openxmlformats.org/officeDocument/2006/relationships/hyperlink" Target="https://aka.ms/sk/agent-telemetry" TargetMode="External"/><Relationship Id="rId4" Type="http://schemas.openxmlformats.org/officeDocument/2006/relationships/hyperlink" Target="https://aka.ms/sk/autogen-agents" TargetMode="External"/><Relationship Id="rId9" Type="http://schemas.openxmlformats.org/officeDocument/2006/relationships/hyperlink" Target="https://aka.ms/sk/agent-logging"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5.png"/><Relationship Id="rId7" Type="http://schemas.openxmlformats.org/officeDocument/2006/relationships/image" Target="../media/image148.png"/><Relationship Id="rId12"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16.xml"/><Relationship Id="rId6" Type="http://schemas.microsoft.com/office/2007/relationships/hdphoto" Target="../media/hdphoto17.wdp"/><Relationship Id="rId11" Type="http://schemas.openxmlformats.org/officeDocument/2006/relationships/image" Target="../media/image152.png"/><Relationship Id="rId5" Type="http://schemas.openxmlformats.org/officeDocument/2006/relationships/image" Target="../media/image147.png"/><Relationship Id="rId10" Type="http://schemas.openxmlformats.org/officeDocument/2006/relationships/image" Target="../media/image151.png"/><Relationship Id="rId4" Type="http://schemas.openxmlformats.org/officeDocument/2006/relationships/image" Target="../media/image146.svg"/><Relationship Id="rId9" Type="http://schemas.openxmlformats.org/officeDocument/2006/relationships/image" Target="../media/image150.png"/></Relationships>
</file>

<file path=ppt/slides/_rels/slide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1.xml"/><Relationship Id="rId7" Type="http://schemas.openxmlformats.org/officeDocument/2006/relationships/image" Target="../media/image68.png"/><Relationship Id="rId2" Type="http://schemas.openxmlformats.org/officeDocument/2006/relationships/slideLayout" Target="../slideLayouts/slideLayout110.xml"/><Relationship Id="rId1" Type="http://schemas.openxmlformats.org/officeDocument/2006/relationships/tags" Target="../tags/tag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127.xml"/></Relationships>
</file>

<file path=ppt/slides/_rels/slide5.xml.rels><?xml version="1.0" encoding="UTF-8" standalone="yes"?>
<Relationships xmlns="http://schemas.openxmlformats.org/package/2006/relationships"><Relationship Id="rId13" Type="http://schemas.openxmlformats.org/officeDocument/2006/relationships/image" Target="../media/image77.png"/><Relationship Id="rId18" Type="http://schemas.openxmlformats.org/officeDocument/2006/relationships/image" Target="../media/image80.png"/><Relationship Id="rId26" Type="http://schemas.openxmlformats.org/officeDocument/2006/relationships/image" Target="../media/image87.png"/><Relationship Id="rId39" Type="http://schemas.openxmlformats.org/officeDocument/2006/relationships/image" Target="../media/image68.png"/><Relationship Id="rId21" Type="http://schemas.openxmlformats.org/officeDocument/2006/relationships/image" Target="../media/image82.png"/><Relationship Id="rId34" Type="http://schemas.microsoft.com/office/2007/relationships/hdphoto" Target="../media/hdphoto13.wdp"/><Relationship Id="rId42" Type="http://schemas.openxmlformats.org/officeDocument/2006/relationships/image" Target="../media/image95.png"/><Relationship Id="rId47" Type="http://schemas.openxmlformats.org/officeDocument/2006/relationships/image" Target="../media/image100.png"/><Relationship Id="rId50" Type="http://schemas.openxmlformats.org/officeDocument/2006/relationships/image" Target="../media/image102.svg"/><Relationship Id="rId7" Type="http://schemas.openxmlformats.org/officeDocument/2006/relationships/image" Target="../media/image73.png"/><Relationship Id="rId2" Type="http://schemas.openxmlformats.org/officeDocument/2006/relationships/notesSlide" Target="../notesSlides/notesSlide3.xml"/><Relationship Id="rId16" Type="http://schemas.openxmlformats.org/officeDocument/2006/relationships/image" Target="../media/image79.png"/><Relationship Id="rId29" Type="http://schemas.microsoft.com/office/2007/relationships/hdphoto" Target="../media/hdphoto11.wdp"/><Relationship Id="rId11" Type="http://schemas.openxmlformats.org/officeDocument/2006/relationships/image" Target="../media/image76.png"/><Relationship Id="rId24" Type="http://schemas.openxmlformats.org/officeDocument/2006/relationships/image" Target="../media/image85.png"/><Relationship Id="rId32" Type="http://schemas.microsoft.com/office/2007/relationships/hdphoto" Target="../media/hdphoto12.wdp"/><Relationship Id="rId37" Type="http://schemas.microsoft.com/office/2007/relationships/hdphoto" Target="../media/hdphoto14.wdp"/><Relationship Id="rId40" Type="http://schemas.openxmlformats.org/officeDocument/2006/relationships/image" Target="../media/image67.png"/><Relationship Id="rId45" Type="http://schemas.openxmlformats.org/officeDocument/2006/relationships/image" Target="../media/image98.png"/><Relationship Id="rId53" Type="http://schemas.openxmlformats.org/officeDocument/2006/relationships/image" Target="../media/image105.svg"/><Relationship Id="rId5" Type="http://schemas.openxmlformats.org/officeDocument/2006/relationships/image" Target="../media/image71.svg"/><Relationship Id="rId10" Type="http://schemas.microsoft.com/office/2007/relationships/hdphoto" Target="../media/hdphoto5.wdp"/><Relationship Id="rId19" Type="http://schemas.microsoft.com/office/2007/relationships/hdphoto" Target="../media/hdphoto9.wdp"/><Relationship Id="rId31" Type="http://schemas.openxmlformats.org/officeDocument/2006/relationships/image" Target="../media/image90.png"/><Relationship Id="rId44" Type="http://schemas.openxmlformats.org/officeDocument/2006/relationships/image" Target="../media/image97.jpeg"/><Relationship Id="rId52" Type="http://schemas.openxmlformats.org/officeDocument/2006/relationships/image" Target="../media/image104.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78.png"/><Relationship Id="rId22" Type="http://schemas.openxmlformats.org/officeDocument/2006/relationships/image" Target="../media/image83.png"/><Relationship Id="rId27" Type="http://schemas.microsoft.com/office/2007/relationships/hdphoto" Target="../media/hdphoto10.wdp"/><Relationship Id="rId30" Type="http://schemas.openxmlformats.org/officeDocument/2006/relationships/image" Target="../media/image89.png"/><Relationship Id="rId35" Type="http://schemas.openxmlformats.org/officeDocument/2006/relationships/image" Target="../media/image92.png"/><Relationship Id="rId43" Type="http://schemas.openxmlformats.org/officeDocument/2006/relationships/image" Target="../media/image96.png"/><Relationship Id="rId48" Type="http://schemas.microsoft.com/office/2007/relationships/hdphoto" Target="../media/hdphoto15.wdp"/><Relationship Id="rId8" Type="http://schemas.openxmlformats.org/officeDocument/2006/relationships/image" Target="../media/image74.png"/><Relationship Id="rId51" Type="http://schemas.openxmlformats.org/officeDocument/2006/relationships/image" Target="../media/image103.png"/><Relationship Id="rId3" Type="http://schemas.openxmlformats.org/officeDocument/2006/relationships/image" Target="../media/image69.png"/><Relationship Id="rId12" Type="http://schemas.microsoft.com/office/2007/relationships/hdphoto" Target="../media/hdphoto6.wdp"/><Relationship Id="rId17" Type="http://schemas.microsoft.com/office/2007/relationships/hdphoto" Target="../media/hdphoto8.wdp"/><Relationship Id="rId25" Type="http://schemas.openxmlformats.org/officeDocument/2006/relationships/image" Target="../media/image86.svg"/><Relationship Id="rId33" Type="http://schemas.openxmlformats.org/officeDocument/2006/relationships/image" Target="../media/image91.png"/><Relationship Id="rId38" Type="http://schemas.openxmlformats.org/officeDocument/2006/relationships/image" Target="../media/image94.png"/><Relationship Id="rId46" Type="http://schemas.openxmlformats.org/officeDocument/2006/relationships/image" Target="../media/image99.png"/><Relationship Id="rId20" Type="http://schemas.openxmlformats.org/officeDocument/2006/relationships/image" Target="../media/image81.png"/><Relationship Id="rId41" Type="http://schemas.openxmlformats.org/officeDocument/2006/relationships/image" Target="../media/image66.png"/><Relationship Id="rId1" Type="http://schemas.openxmlformats.org/officeDocument/2006/relationships/slideLayout" Target="../slideLayouts/slideLayout144.xml"/><Relationship Id="rId6" Type="http://schemas.openxmlformats.org/officeDocument/2006/relationships/image" Target="../media/image72.png"/><Relationship Id="rId15" Type="http://schemas.microsoft.com/office/2007/relationships/hdphoto" Target="../media/hdphoto7.wdp"/><Relationship Id="rId23" Type="http://schemas.openxmlformats.org/officeDocument/2006/relationships/image" Target="../media/image84.svg"/><Relationship Id="rId28" Type="http://schemas.openxmlformats.org/officeDocument/2006/relationships/image" Target="../media/image88.png"/><Relationship Id="rId36" Type="http://schemas.openxmlformats.org/officeDocument/2006/relationships/image" Target="../media/image93.png"/><Relationship Id="rId49" Type="http://schemas.openxmlformats.org/officeDocument/2006/relationships/image" Target="../media/image101.png"/></Relationships>
</file>

<file path=ppt/slides/_rels/slide6.xml.rels><?xml version="1.0" encoding="UTF-8" standalone="yes"?>
<Relationships xmlns="http://schemas.openxmlformats.org/package/2006/relationships"><Relationship Id="rId8" Type="http://schemas.openxmlformats.org/officeDocument/2006/relationships/image" Target="../media/image111.sv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197.xml"/><Relationship Id="rId6" Type="http://schemas.openxmlformats.org/officeDocument/2006/relationships/image" Target="../media/image109.svg"/><Relationship Id="rId5" Type="http://schemas.openxmlformats.org/officeDocument/2006/relationships/image" Target="../media/image108.png"/><Relationship Id="rId4" Type="http://schemas.openxmlformats.org/officeDocument/2006/relationships/image" Target="../media/image107.svg"/><Relationship Id="rId9" Type="http://schemas.openxmlformats.org/officeDocument/2006/relationships/image" Target="../media/image6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3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46F86F16-447B-6004-A8D2-7F49EA5D6659}"/>
              </a:ext>
            </a:extLst>
          </p:cNvPr>
          <p:cNvSpPr>
            <a:spLocks noGrp="1"/>
          </p:cNvSpPr>
          <p:nvPr/>
        </p:nvSpPr>
        <p:spPr>
          <a:xfrm>
            <a:off x="359262" y="6504039"/>
            <a:ext cx="5007428" cy="195665"/>
          </a:xfrm>
          <a:prstGeom prst="rect">
            <a:avLst/>
          </a:prstGeom>
        </p:spPr>
        <p:txBody>
          <a:bodyPr lIns="91440" tIns="45720" rIns="91440" bIns="45720" anchor="t"/>
          <a:lstStyle>
            <a:defPPr>
              <a:defRPr lang="en-US"/>
            </a:defPPr>
            <a:lvl1pPr marL="0" algn="l" defTabSz="914400" rtl="0" eaLnBrk="1" latinLnBrk="0" hangingPunct="1">
              <a:defRPr sz="1400" kern="1200">
                <a:solidFill>
                  <a:srgbClr val="7F7F7F"/>
                </a:solidFill>
                <a:latin typeface="Segoe UI" panose="020B0502040204020203" pitchFamily="34" charset="0"/>
                <a:ea typeface="+mn-ea"/>
                <a:cs typeface="Segoe UI"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A5A5A5"/>
                </a:solidFill>
                <a:effectLst/>
                <a:uLnTx/>
                <a:uFillTx/>
                <a:latin typeface="Segoe UI"/>
                <a:ea typeface="+mn-ea"/>
                <a:cs typeface="Segoe UI"/>
              </a:rPr>
              <a:t>S E M A N T I C  K E R N E L  / Microsoft confidential</a:t>
            </a:r>
            <a:endParaRPr kumimoji="0" lang="en-US" sz="900" b="0" i="0" u="none" strike="noStrike" kern="1200" cap="none" spc="0" normalizeH="0" baseline="0" noProof="0">
              <a:ln>
                <a:noFill/>
              </a:ln>
              <a:solidFill>
                <a:srgbClr val="A5A5A5"/>
              </a:solidFill>
              <a:effectLst/>
              <a:uLnTx/>
              <a:uFillTx/>
              <a:latin typeface="Segoe UI" panose="020B0502040204020203" pitchFamily="34" charset="0"/>
              <a:ea typeface="+mn-ea"/>
              <a:cs typeface="Segoe UI" panose="020B0502040204020203" pitchFamily="34" charset="0"/>
            </a:endParaRPr>
          </a:p>
        </p:txBody>
      </p:sp>
      <p:pic>
        <p:nvPicPr>
          <p:cNvPr id="2" name="Picture 1">
            <a:extLst>
              <a:ext uri="{FF2B5EF4-FFF2-40B4-BE49-F238E27FC236}">
                <a16:creationId xmlns:a16="http://schemas.microsoft.com/office/drawing/2014/main" id="{CBC19949-AC15-20ED-8FD5-C0AD431533B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667296" y="295439"/>
            <a:ext cx="191200" cy="191200"/>
          </a:xfrm>
          <a:prstGeom prst="rect">
            <a:avLst/>
          </a:prstGeom>
        </p:spPr>
      </p:pic>
      <p:pic>
        <p:nvPicPr>
          <p:cNvPr id="3" name="Picture 2" descr="A logo with a black background&#10;&#10;Description automatically generated">
            <a:extLst>
              <a:ext uri="{FF2B5EF4-FFF2-40B4-BE49-F238E27FC236}">
                <a16:creationId xmlns:a16="http://schemas.microsoft.com/office/drawing/2014/main" id="{82F65EE5-1AE6-9F7B-6035-CFDA4DBE4803}"/>
              </a:ext>
            </a:extLst>
          </p:cNvPr>
          <p:cNvPicPr>
            <a:picLocks noChangeAspect="1"/>
          </p:cNvPicPr>
          <p:nvPr/>
        </p:nvPicPr>
        <p:blipFill>
          <a:blip r:embed="rId3"/>
          <a:stretch>
            <a:fillRect/>
          </a:stretch>
        </p:blipFill>
        <p:spPr>
          <a:xfrm>
            <a:off x="1454175" y="2663557"/>
            <a:ext cx="1454635" cy="1432566"/>
          </a:xfrm>
          <a:prstGeom prst="rect">
            <a:avLst/>
          </a:prstGeom>
        </p:spPr>
      </p:pic>
      <p:sp>
        <p:nvSpPr>
          <p:cNvPr id="4" name="Title 1">
            <a:extLst>
              <a:ext uri="{FF2B5EF4-FFF2-40B4-BE49-F238E27FC236}">
                <a16:creationId xmlns:a16="http://schemas.microsoft.com/office/drawing/2014/main" id="{1B979CD4-1CE3-DB3E-1ADA-566B892C6CD3}"/>
              </a:ext>
            </a:extLst>
          </p:cNvPr>
          <p:cNvSpPr>
            <a:spLocks noGrp="1"/>
          </p:cNvSpPr>
          <p:nvPr/>
        </p:nvSpPr>
        <p:spPr>
          <a:xfrm>
            <a:off x="2787886" y="2814555"/>
            <a:ext cx="8771141" cy="651842"/>
          </a:xfrm>
          <a:prstGeom prst="rect">
            <a:avLst/>
          </a:prstGeom>
        </p:spPr>
        <p:txBody>
          <a:bodyPr vert="horz" lIns="91440" tIns="45720" rIns="91440" bIns="45720" rtlCol="0" anchor="t">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n-US" sz="8000" b="1" i="0" u="none" strike="noStrike" kern="1200" cap="none" spc="-150" normalizeH="0" baseline="0" noProof="0">
                <a:ln>
                  <a:noFill/>
                </a:ln>
                <a:solidFill>
                  <a:prstClr val="white"/>
                </a:solidFill>
                <a:effectLst/>
                <a:uLnTx/>
                <a:uFillTx/>
                <a:latin typeface="Segoe UI"/>
                <a:ea typeface="+mn-ea"/>
                <a:cs typeface="Segoe UI"/>
              </a:rPr>
              <a:t>Semantic Kernel</a:t>
            </a:r>
            <a:endParaRPr kumimoji="0" lang="en-US" sz="8000" b="1" i="0" u="none" strike="noStrike" kern="1200" cap="none" spc="-15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CBBDF8EE-78EB-561B-5E7A-3B0DB6173AFA}"/>
              </a:ext>
            </a:extLst>
          </p:cNvPr>
          <p:cNvSpPr txBox="1"/>
          <p:nvPr/>
        </p:nvSpPr>
        <p:spPr>
          <a:xfrm>
            <a:off x="2884063" y="3658747"/>
            <a:ext cx="4385570" cy="369332"/>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Where simplicity meets productive AI</a:t>
            </a:r>
          </a:p>
        </p:txBody>
      </p:sp>
    </p:spTree>
    <p:extLst>
      <p:ext uri="{BB962C8B-B14F-4D97-AF65-F5344CB8AC3E}">
        <p14:creationId xmlns:p14="http://schemas.microsoft.com/office/powerpoint/2010/main" val="2071174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BE0998BC-009A-BC24-8F01-ECBBA786B2AA}"/>
            </a:ext>
          </a:extLst>
        </p:cNvPr>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E94EC014-DEA7-404F-BD0B-2C170DA01C6E}"/>
              </a:ext>
            </a:extLst>
          </p:cNvPr>
          <p:cNvCxnSpPr>
            <a:cxnSpLocks/>
          </p:cNvCxnSpPr>
          <p:nvPr/>
        </p:nvCxnSpPr>
        <p:spPr>
          <a:xfrm>
            <a:off x="1204269" y="11549324"/>
            <a:ext cx="10371139" cy="0"/>
          </a:xfrm>
          <a:prstGeom prst="line">
            <a:avLst/>
          </a:prstGeom>
          <a:ln w="6350">
            <a:solidFill>
              <a:schemeClr val="bg1">
                <a:lumMod val="75000"/>
                <a:lumOff val="2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7" name="Title 1">
            <a:extLst>
              <a:ext uri="{FF2B5EF4-FFF2-40B4-BE49-F238E27FC236}">
                <a16:creationId xmlns:a16="http://schemas.microsoft.com/office/drawing/2014/main" id="{486C9070-59A5-E296-64B2-2AC4DEDA2F8C}"/>
              </a:ext>
            </a:extLst>
          </p:cNvPr>
          <p:cNvSpPr>
            <a:spLocks noGrp="1"/>
          </p:cNvSpPr>
          <p:nvPr>
            <p:ph type="title"/>
          </p:nvPr>
        </p:nvSpPr>
        <p:spPr>
          <a:xfrm>
            <a:off x="588263" y="457200"/>
            <a:ext cx="11018520" cy="430887"/>
          </a:xfrm>
        </p:spPr>
        <p:txBody>
          <a:bodyPr/>
          <a:lstStyle/>
          <a:p>
            <a:r>
              <a:rPr lang="en-US">
                <a:solidFill>
                  <a:schemeClr val="bg1"/>
                </a:solidFill>
              </a:rPr>
              <a:t>Spectrum of Agentic Solutions</a:t>
            </a:r>
          </a:p>
        </p:txBody>
      </p:sp>
      <p:pic>
        <p:nvPicPr>
          <p:cNvPr id="71" name="Graphic 70" descr="Document outline">
            <a:extLst>
              <a:ext uri="{FF2B5EF4-FFF2-40B4-BE49-F238E27FC236}">
                <a16:creationId xmlns:a16="http://schemas.microsoft.com/office/drawing/2014/main" id="{0D64F151-228A-BDEF-DEAB-7C0E3C06A15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8087" y="2410292"/>
            <a:ext cx="726404" cy="726404"/>
          </a:xfrm>
          <a:prstGeom prst="rect">
            <a:avLst/>
          </a:prstGeom>
          <a:effectLst/>
        </p:spPr>
      </p:pic>
      <p:pic>
        <p:nvPicPr>
          <p:cNvPr id="77" name="Graphic 76" descr="Contract outline">
            <a:extLst>
              <a:ext uri="{FF2B5EF4-FFF2-40B4-BE49-F238E27FC236}">
                <a16:creationId xmlns:a16="http://schemas.microsoft.com/office/drawing/2014/main" id="{6121B0C1-E54E-241E-1429-7CD1C97024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304296" y="2414957"/>
            <a:ext cx="726404" cy="726404"/>
          </a:xfrm>
          <a:prstGeom prst="rect">
            <a:avLst/>
          </a:prstGeom>
          <a:effectLst/>
        </p:spPr>
      </p:pic>
      <p:cxnSp>
        <p:nvCxnSpPr>
          <p:cNvPr id="78" name="Straight Arrow Connector 77">
            <a:extLst>
              <a:ext uri="{FF2B5EF4-FFF2-40B4-BE49-F238E27FC236}">
                <a16:creationId xmlns:a16="http://schemas.microsoft.com/office/drawing/2014/main" id="{E7DA892D-4671-5D19-FFC3-821D5C0A8BC1}"/>
              </a:ext>
            </a:extLst>
          </p:cNvPr>
          <p:cNvCxnSpPr>
            <a:cxnSpLocks/>
          </p:cNvCxnSpPr>
          <p:nvPr/>
        </p:nvCxnSpPr>
        <p:spPr>
          <a:xfrm>
            <a:off x="1343423" y="2790272"/>
            <a:ext cx="209547" cy="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44335E47-EFC4-6723-A48D-58CF988955E9}"/>
              </a:ext>
            </a:extLst>
          </p:cNvPr>
          <p:cNvCxnSpPr>
            <a:cxnSpLocks/>
          </p:cNvCxnSpPr>
          <p:nvPr/>
        </p:nvCxnSpPr>
        <p:spPr>
          <a:xfrm>
            <a:off x="2230386" y="2798661"/>
            <a:ext cx="214370" cy="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1803B5D0-5E72-E533-C1E3-889D3E3E912E}"/>
              </a:ext>
            </a:extLst>
          </p:cNvPr>
          <p:cNvSpPr txBox="1"/>
          <p:nvPr/>
        </p:nvSpPr>
        <p:spPr>
          <a:xfrm>
            <a:off x="772475" y="3045248"/>
            <a:ext cx="697627"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document</a:t>
            </a:r>
          </a:p>
        </p:txBody>
      </p:sp>
      <p:sp>
        <p:nvSpPr>
          <p:cNvPr id="84" name="TextBox 83">
            <a:extLst>
              <a:ext uri="{FF2B5EF4-FFF2-40B4-BE49-F238E27FC236}">
                <a16:creationId xmlns:a16="http://schemas.microsoft.com/office/drawing/2014/main" id="{EEB706FC-FAA5-056A-D76F-CE5CA905D902}"/>
              </a:ext>
            </a:extLst>
          </p:cNvPr>
          <p:cNvSpPr txBox="1"/>
          <p:nvPr/>
        </p:nvSpPr>
        <p:spPr>
          <a:xfrm>
            <a:off x="2349702" y="3045248"/>
            <a:ext cx="652743"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summary</a:t>
            </a:r>
          </a:p>
        </p:txBody>
      </p:sp>
      <p:sp>
        <p:nvSpPr>
          <p:cNvPr id="91" name="Rectangle: Rounded Corners 90">
            <a:extLst>
              <a:ext uri="{FF2B5EF4-FFF2-40B4-BE49-F238E27FC236}">
                <a16:creationId xmlns:a16="http://schemas.microsoft.com/office/drawing/2014/main" id="{6E77A669-6D16-904E-B619-9F0C0AE4C6B2}"/>
              </a:ext>
            </a:extLst>
          </p:cNvPr>
          <p:cNvSpPr/>
          <p:nvPr/>
        </p:nvSpPr>
        <p:spPr>
          <a:xfrm>
            <a:off x="1559874" y="2662251"/>
            <a:ext cx="670512"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LLM</a:t>
            </a:r>
          </a:p>
        </p:txBody>
      </p:sp>
      <p:sp>
        <p:nvSpPr>
          <p:cNvPr id="92" name="TextBox 91">
            <a:extLst>
              <a:ext uri="{FF2B5EF4-FFF2-40B4-BE49-F238E27FC236}">
                <a16:creationId xmlns:a16="http://schemas.microsoft.com/office/drawing/2014/main" id="{EB8DAF37-D0DC-6FFF-B993-00A366951196}"/>
              </a:ext>
            </a:extLst>
          </p:cNvPr>
          <p:cNvSpPr txBox="1"/>
          <p:nvPr/>
        </p:nvSpPr>
        <p:spPr>
          <a:xfrm>
            <a:off x="1633784" y="2905864"/>
            <a:ext cx="564578" cy="2308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prompt</a:t>
            </a:r>
          </a:p>
        </p:txBody>
      </p:sp>
      <p:sp>
        <p:nvSpPr>
          <p:cNvPr id="94" name="Rectangle: Rounded Corners 93">
            <a:extLst>
              <a:ext uri="{FF2B5EF4-FFF2-40B4-BE49-F238E27FC236}">
                <a16:creationId xmlns:a16="http://schemas.microsoft.com/office/drawing/2014/main" id="{3982C0A5-3467-AD5F-1E30-0860B167BB95}"/>
              </a:ext>
            </a:extLst>
          </p:cNvPr>
          <p:cNvSpPr/>
          <p:nvPr/>
        </p:nvSpPr>
        <p:spPr>
          <a:xfrm>
            <a:off x="5491590" y="2433044"/>
            <a:ext cx="811078"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LLM</a:t>
            </a:r>
          </a:p>
        </p:txBody>
      </p:sp>
      <p:pic>
        <p:nvPicPr>
          <p:cNvPr id="95" name="Graphic 94" descr="Questions outline">
            <a:extLst>
              <a:ext uri="{FF2B5EF4-FFF2-40B4-BE49-F238E27FC236}">
                <a16:creationId xmlns:a16="http://schemas.microsoft.com/office/drawing/2014/main" id="{54B9D5AD-CB34-20EE-9C11-F52832D050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23159" y="2159312"/>
            <a:ext cx="705394" cy="705394"/>
          </a:xfrm>
          <a:prstGeom prst="rect">
            <a:avLst/>
          </a:prstGeom>
          <a:effectLst/>
        </p:spPr>
      </p:pic>
      <p:pic>
        <p:nvPicPr>
          <p:cNvPr id="96" name="Graphic 95" descr="List outline">
            <a:extLst>
              <a:ext uri="{FF2B5EF4-FFF2-40B4-BE49-F238E27FC236}">
                <a16:creationId xmlns:a16="http://schemas.microsoft.com/office/drawing/2014/main" id="{0788ACE3-3753-C7C2-22E1-68EDBFA0C7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54187" y="2207329"/>
            <a:ext cx="741604" cy="741604"/>
          </a:xfrm>
          <a:prstGeom prst="rect">
            <a:avLst/>
          </a:prstGeom>
          <a:effectLst/>
        </p:spPr>
      </p:pic>
      <p:cxnSp>
        <p:nvCxnSpPr>
          <p:cNvPr id="99" name="Straight Arrow Connector 98">
            <a:extLst>
              <a:ext uri="{FF2B5EF4-FFF2-40B4-BE49-F238E27FC236}">
                <a16:creationId xmlns:a16="http://schemas.microsoft.com/office/drawing/2014/main" id="{419262C8-3C0E-3B13-01EF-F17D69CF2A30}"/>
              </a:ext>
            </a:extLst>
          </p:cNvPr>
          <p:cNvCxnSpPr>
            <a:cxnSpLocks/>
            <a:endCxn id="106" idx="1"/>
          </p:cNvCxnSpPr>
          <p:nvPr/>
        </p:nvCxnSpPr>
        <p:spPr>
          <a:xfrm>
            <a:off x="4099679" y="2564619"/>
            <a:ext cx="315066" cy="1088"/>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AA3BBBC5-EDCC-04FE-7540-749BE630C477}"/>
              </a:ext>
            </a:extLst>
          </p:cNvPr>
          <p:cNvCxnSpPr>
            <a:cxnSpLocks/>
          </p:cNvCxnSpPr>
          <p:nvPr/>
        </p:nvCxnSpPr>
        <p:spPr>
          <a:xfrm>
            <a:off x="6302668" y="2564619"/>
            <a:ext cx="279340" cy="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13E70F74-63C6-A11F-BD62-35F6AE425482}"/>
              </a:ext>
            </a:extLst>
          </p:cNvPr>
          <p:cNvCxnSpPr>
            <a:cxnSpLocks/>
          </p:cNvCxnSpPr>
          <p:nvPr/>
        </p:nvCxnSpPr>
        <p:spPr>
          <a:xfrm flipV="1">
            <a:off x="4958941" y="2694222"/>
            <a:ext cx="0" cy="340969"/>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38EF37B4-05ED-1BF7-CBCD-B8F5D7BA1875}"/>
              </a:ext>
            </a:extLst>
          </p:cNvPr>
          <p:cNvSpPr txBox="1"/>
          <p:nvPr/>
        </p:nvSpPr>
        <p:spPr>
          <a:xfrm>
            <a:off x="6549460" y="2843307"/>
            <a:ext cx="548548" cy="230832"/>
          </a:xfrm>
          <a:prstGeom prst="rect">
            <a:avLst/>
          </a:prstGeom>
          <a:noFill/>
          <a:effectLst/>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answer</a:t>
            </a:r>
          </a:p>
        </p:txBody>
      </p:sp>
      <p:sp>
        <p:nvSpPr>
          <p:cNvPr id="103" name="TextBox 102">
            <a:extLst>
              <a:ext uri="{FF2B5EF4-FFF2-40B4-BE49-F238E27FC236}">
                <a16:creationId xmlns:a16="http://schemas.microsoft.com/office/drawing/2014/main" id="{CB6C6578-3419-A938-3D68-0646579F9EAE}"/>
              </a:ext>
            </a:extLst>
          </p:cNvPr>
          <p:cNvSpPr txBox="1"/>
          <p:nvPr/>
        </p:nvSpPr>
        <p:spPr>
          <a:xfrm>
            <a:off x="3535960" y="2783373"/>
            <a:ext cx="622286"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question</a:t>
            </a:r>
          </a:p>
        </p:txBody>
      </p:sp>
      <p:sp>
        <p:nvSpPr>
          <p:cNvPr id="104" name="Rectangle: Rounded Corners 103">
            <a:extLst>
              <a:ext uri="{FF2B5EF4-FFF2-40B4-BE49-F238E27FC236}">
                <a16:creationId xmlns:a16="http://schemas.microsoft.com/office/drawing/2014/main" id="{6010B955-CAA6-71DB-D0B4-76B4E8B56B58}"/>
              </a:ext>
            </a:extLst>
          </p:cNvPr>
          <p:cNvSpPr/>
          <p:nvPr/>
        </p:nvSpPr>
        <p:spPr>
          <a:xfrm>
            <a:off x="4423262" y="3060285"/>
            <a:ext cx="811080"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Search</a:t>
            </a:r>
          </a:p>
        </p:txBody>
      </p:sp>
      <p:cxnSp>
        <p:nvCxnSpPr>
          <p:cNvPr id="105" name="Straight Arrow Connector 104">
            <a:extLst>
              <a:ext uri="{FF2B5EF4-FFF2-40B4-BE49-F238E27FC236}">
                <a16:creationId xmlns:a16="http://schemas.microsoft.com/office/drawing/2014/main" id="{07AFE436-FCB3-366E-95B2-90446AA43F2D}"/>
              </a:ext>
            </a:extLst>
          </p:cNvPr>
          <p:cNvCxnSpPr>
            <a:cxnSpLocks/>
          </p:cNvCxnSpPr>
          <p:nvPr/>
        </p:nvCxnSpPr>
        <p:spPr>
          <a:xfrm>
            <a:off x="4705990" y="2697282"/>
            <a:ext cx="0" cy="351185"/>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06" name="Rectangle: Rounded Corners 105">
            <a:extLst>
              <a:ext uri="{FF2B5EF4-FFF2-40B4-BE49-F238E27FC236}">
                <a16:creationId xmlns:a16="http://schemas.microsoft.com/office/drawing/2014/main" id="{457DC721-CF8D-BC86-8BAA-39814EDA0F05}"/>
              </a:ext>
            </a:extLst>
          </p:cNvPr>
          <p:cNvSpPr/>
          <p:nvPr/>
        </p:nvSpPr>
        <p:spPr>
          <a:xfrm>
            <a:off x="4414745" y="2434132"/>
            <a:ext cx="811079" cy="263150"/>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Agent</a:t>
            </a:r>
          </a:p>
        </p:txBody>
      </p:sp>
      <p:cxnSp>
        <p:nvCxnSpPr>
          <p:cNvPr id="107" name="Straight Arrow Connector 106">
            <a:extLst>
              <a:ext uri="{FF2B5EF4-FFF2-40B4-BE49-F238E27FC236}">
                <a16:creationId xmlns:a16="http://schemas.microsoft.com/office/drawing/2014/main" id="{83573ACC-E54B-5EBB-BACB-671FC1FE12D0}"/>
              </a:ext>
            </a:extLst>
          </p:cNvPr>
          <p:cNvCxnSpPr>
            <a:cxnSpLocks/>
          </p:cNvCxnSpPr>
          <p:nvPr/>
        </p:nvCxnSpPr>
        <p:spPr>
          <a:xfrm>
            <a:off x="5240208" y="2565707"/>
            <a:ext cx="240166" cy="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2B3670E3-D426-3044-972C-9371F9B6DF3B}"/>
              </a:ext>
            </a:extLst>
          </p:cNvPr>
          <p:cNvSpPr txBox="1"/>
          <p:nvPr/>
        </p:nvSpPr>
        <p:spPr>
          <a:xfrm>
            <a:off x="4899253" y="2766299"/>
            <a:ext cx="407484" cy="230832"/>
          </a:xfrm>
          <a:prstGeom prst="rect">
            <a:avLst/>
          </a:prstGeom>
          <a:noFill/>
          <a:ln>
            <a:noFill/>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a:t>
            </a:r>
          </a:p>
        </p:txBody>
      </p:sp>
      <p:sp>
        <p:nvSpPr>
          <p:cNvPr id="109" name="TextBox 108">
            <a:extLst>
              <a:ext uri="{FF2B5EF4-FFF2-40B4-BE49-F238E27FC236}">
                <a16:creationId xmlns:a16="http://schemas.microsoft.com/office/drawing/2014/main" id="{526B035E-245F-460E-9021-C2F7FD9AB690}"/>
              </a:ext>
            </a:extLst>
          </p:cNvPr>
          <p:cNvSpPr txBox="1"/>
          <p:nvPr/>
        </p:nvSpPr>
        <p:spPr>
          <a:xfrm>
            <a:off x="4288051" y="2757458"/>
            <a:ext cx="474810"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query</a:t>
            </a:r>
          </a:p>
        </p:txBody>
      </p:sp>
      <p:sp>
        <p:nvSpPr>
          <p:cNvPr id="110" name="TextBox 109">
            <a:extLst>
              <a:ext uri="{FF2B5EF4-FFF2-40B4-BE49-F238E27FC236}">
                <a16:creationId xmlns:a16="http://schemas.microsoft.com/office/drawing/2014/main" id="{6F27C33F-DFB2-A8B1-4008-F79B0BEA996F}"/>
              </a:ext>
            </a:extLst>
          </p:cNvPr>
          <p:cNvSpPr txBox="1"/>
          <p:nvPr/>
        </p:nvSpPr>
        <p:spPr>
          <a:xfrm>
            <a:off x="5619711" y="2665953"/>
            <a:ext cx="564578" cy="507831"/>
          </a:xfrm>
          <a:prstGeom prst="rect">
            <a:avLst/>
          </a:prstGeom>
          <a:noFill/>
          <a:effectLst/>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prompt</a:t>
            </a:r>
            <a:br>
              <a:rPr kumimoji="0" lang="en-US" sz="900" b="0" i="0" u="none" strike="noStrike" kern="1200" cap="none" spc="0" normalizeH="0" baseline="0" noProof="0">
                <a:ln>
                  <a:noFill/>
                </a:ln>
                <a:solidFill>
                  <a:srgbClr val="FFFFFF"/>
                </a:solidFill>
                <a:effectLst/>
                <a:uLnTx/>
                <a:uFillTx/>
                <a:latin typeface="Segoe Sans Text"/>
                <a:ea typeface="+mn-ea"/>
                <a:cs typeface="+mn-cs"/>
              </a:rPr>
            </a:br>
            <a:r>
              <a:rPr kumimoji="0" lang="en-US" sz="900" b="0" i="0" u="none" strike="noStrike" kern="1200" cap="none" spc="0" normalizeH="0" baseline="0" noProof="0">
                <a:ln>
                  <a:noFill/>
                </a:ln>
                <a:solidFill>
                  <a:srgbClr val="FFFFFF"/>
                </a:solidFill>
                <a:effectLst/>
                <a:uLnTx/>
                <a:uFillTx/>
                <a:latin typeface="Segoe Sans Text"/>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a:t>
            </a:r>
          </a:p>
        </p:txBody>
      </p:sp>
      <p:pic>
        <p:nvPicPr>
          <p:cNvPr id="111" name="Graphic 110" descr="Folder Search outline">
            <a:extLst>
              <a:ext uri="{FF2B5EF4-FFF2-40B4-BE49-F238E27FC236}">
                <a16:creationId xmlns:a16="http://schemas.microsoft.com/office/drawing/2014/main" id="{1B0B3A03-25A1-9B27-53CC-DCFD5958DFF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487362" y="3311002"/>
            <a:ext cx="411891" cy="411891"/>
          </a:xfrm>
          <a:prstGeom prst="rect">
            <a:avLst/>
          </a:prstGeom>
          <a:effectLst/>
        </p:spPr>
      </p:pic>
      <p:sp>
        <p:nvSpPr>
          <p:cNvPr id="112" name="TextBox 111">
            <a:extLst>
              <a:ext uri="{FF2B5EF4-FFF2-40B4-BE49-F238E27FC236}">
                <a16:creationId xmlns:a16="http://schemas.microsoft.com/office/drawing/2014/main" id="{53FD80F0-72A6-78F9-84AF-78F9A38E3ADB}"/>
              </a:ext>
            </a:extLst>
          </p:cNvPr>
          <p:cNvSpPr txBox="1"/>
          <p:nvPr/>
        </p:nvSpPr>
        <p:spPr>
          <a:xfrm>
            <a:off x="4804091" y="3385795"/>
            <a:ext cx="429926"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docs</a:t>
            </a:r>
          </a:p>
        </p:txBody>
      </p:sp>
      <p:pic>
        <p:nvPicPr>
          <p:cNvPr id="114" name="Graphic 113" descr="Questions outline">
            <a:extLst>
              <a:ext uri="{FF2B5EF4-FFF2-40B4-BE49-F238E27FC236}">
                <a16:creationId xmlns:a16="http://schemas.microsoft.com/office/drawing/2014/main" id="{AAF49EBB-F89C-49C6-0328-FE76BC3910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84517" y="1875341"/>
            <a:ext cx="705394" cy="705394"/>
          </a:xfrm>
          <a:prstGeom prst="rect">
            <a:avLst/>
          </a:prstGeom>
          <a:effectLst/>
        </p:spPr>
      </p:pic>
      <p:cxnSp>
        <p:nvCxnSpPr>
          <p:cNvPr id="115" name="Straight Arrow Connector 114">
            <a:extLst>
              <a:ext uri="{FF2B5EF4-FFF2-40B4-BE49-F238E27FC236}">
                <a16:creationId xmlns:a16="http://schemas.microsoft.com/office/drawing/2014/main" id="{BA10E5A7-880D-11AD-D746-3B68DDDF592C}"/>
              </a:ext>
            </a:extLst>
          </p:cNvPr>
          <p:cNvCxnSpPr>
            <a:cxnSpLocks/>
          </p:cNvCxnSpPr>
          <p:nvPr/>
        </p:nvCxnSpPr>
        <p:spPr>
          <a:xfrm>
            <a:off x="9606142" y="2378625"/>
            <a:ext cx="279340" cy="0"/>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7BDF4E9C-7274-C818-2854-D8F9873F02D8}"/>
              </a:ext>
            </a:extLst>
          </p:cNvPr>
          <p:cNvCxnSpPr>
            <a:cxnSpLocks/>
          </p:cNvCxnSpPr>
          <p:nvPr/>
        </p:nvCxnSpPr>
        <p:spPr>
          <a:xfrm flipV="1">
            <a:off x="9222786" y="3257549"/>
            <a:ext cx="0" cy="340969"/>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17" name="TextBox 116">
            <a:extLst>
              <a:ext uri="{FF2B5EF4-FFF2-40B4-BE49-F238E27FC236}">
                <a16:creationId xmlns:a16="http://schemas.microsoft.com/office/drawing/2014/main" id="{E9E56212-70C3-A1DB-3C63-D0E13C0EA0D9}"/>
              </a:ext>
            </a:extLst>
          </p:cNvPr>
          <p:cNvSpPr txBox="1"/>
          <p:nvPr/>
        </p:nvSpPr>
        <p:spPr>
          <a:xfrm>
            <a:off x="7722782" y="2522559"/>
            <a:ext cx="835485"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conversation</a:t>
            </a:r>
          </a:p>
        </p:txBody>
      </p:sp>
      <p:pic>
        <p:nvPicPr>
          <p:cNvPr id="118" name="Graphic 117" descr="Folder Search outline">
            <a:extLst>
              <a:ext uri="{FF2B5EF4-FFF2-40B4-BE49-F238E27FC236}">
                <a16:creationId xmlns:a16="http://schemas.microsoft.com/office/drawing/2014/main" id="{ECFA845F-2261-98F1-925E-7E00FF0DAF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788664" y="3939588"/>
            <a:ext cx="395465" cy="395465"/>
          </a:xfrm>
          <a:prstGeom prst="rect">
            <a:avLst/>
          </a:prstGeom>
          <a:effectLst/>
        </p:spPr>
      </p:pic>
      <p:sp>
        <p:nvSpPr>
          <p:cNvPr id="119" name="Rectangle: Rounded Corners 118">
            <a:extLst>
              <a:ext uri="{FF2B5EF4-FFF2-40B4-BE49-F238E27FC236}">
                <a16:creationId xmlns:a16="http://schemas.microsoft.com/office/drawing/2014/main" id="{0DBAC6A4-B572-785A-6420-277C7D8DCD68}"/>
              </a:ext>
            </a:extLst>
          </p:cNvPr>
          <p:cNvSpPr/>
          <p:nvPr/>
        </p:nvSpPr>
        <p:spPr>
          <a:xfrm>
            <a:off x="8705373" y="3618269"/>
            <a:ext cx="811080" cy="31522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Search</a:t>
            </a:r>
          </a:p>
        </p:txBody>
      </p:sp>
      <p:cxnSp>
        <p:nvCxnSpPr>
          <p:cNvPr id="120" name="Straight Arrow Connector 119">
            <a:extLst>
              <a:ext uri="{FF2B5EF4-FFF2-40B4-BE49-F238E27FC236}">
                <a16:creationId xmlns:a16="http://schemas.microsoft.com/office/drawing/2014/main" id="{81333992-2CF7-E141-D87F-7F8CFC2DA438}"/>
              </a:ext>
            </a:extLst>
          </p:cNvPr>
          <p:cNvCxnSpPr>
            <a:cxnSpLocks/>
          </p:cNvCxnSpPr>
          <p:nvPr/>
        </p:nvCxnSpPr>
        <p:spPr>
          <a:xfrm>
            <a:off x="9086675" y="3260609"/>
            <a:ext cx="0" cy="351185"/>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21" name="Rectangle: Rounded Corners 120">
            <a:extLst>
              <a:ext uri="{FF2B5EF4-FFF2-40B4-BE49-F238E27FC236}">
                <a16:creationId xmlns:a16="http://schemas.microsoft.com/office/drawing/2014/main" id="{3CC8D5EA-B12A-F216-07AB-CE8336455C25}"/>
              </a:ext>
            </a:extLst>
          </p:cNvPr>
          <p:cNvSpPr/>
          <p:nvPr/>
        </p:nvSpPr>
        <p:spPr>
          <a:xfrm>
            <a:off x="8696139" y="2889813"/>
            <a:ext cx="84269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Retrieval</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Agent</a:t>
            </a:r>
          </a:p>
        </p:txBody>
      </p:sp>
      <p:sp>
        <p:nvSpPr>
          <p:cNvPr id="122" name="TextBox 121">
            <a:extLst>
              <a:ext uri="{FF2B5EF4-FFF2-40B4-BE49-F238E27FC236}">
                <a16:creationId xmlns:a16="http://schemas.microsoft.com/office/drawing/2014/main" id="{6FD9DC16-BEE9-4933-9B51-218CB00A2AA1}"/>
              </a:ext>
            </a:extLst>
          </p:cNvPr>
          <p:cNvSpPr txBox="1"/>
          <p:nvPr/>
        </p:nvSpPr>
        <p:spPr>
          <a:xfrm>
            <a:off x="9163098" y="3329626"/>
            <a:ext cx="407484"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a:t>
            </a:r>
          </a:p>
        </p:txBody>
      </p:sp>
      <p:sp>
        <p:nvSpPr>
          <p:cNvPr id="123" name="TextBox 122">
            <a:extLst>
              <a:ext uri="{FF2B5EF4-FFF2-40B4-BE49-F238E27FC236}">
                <a16:creationId xmlns:a16="http://schemas.microsoft.com/office/drawing/2014/main" id="{5C0621D1-831F-992A-5685-791C4D1128AA}"/>
              </a:ext>
            </a:extLst>
          </p:cNvPr>
          <p:cNvSpPr txBox="1"/>
          <p:nvPr/>
        </p:nvSpPr>
        <p:spPr>
          <a:xfrm>
            <a:off x="8668736" y="3320785"/>
            <a:ext cx="474810"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query</a:t>
            </a:r>
          </a:p>
        </p:txBody>
      </p:sp>
      <p:sp>
        <p:nvSpPr>
          <p:cNvPr id="124" name="Rectangle: Rounded Corners 123">
            <a:extLst>
              <a:ext uri="{FF2B5EF4-FFF2-40B4-BE49-F238E27FC236}">
                <a16:creationId xmlns:a16="http://schemas.microsoft.com/office/drawing/2014/main" id="{8F0691C5-2CC2-0B00-BDD7-13DC14214D23}"/>
              </a:ext>
            </a:extLst>
          </p:cNvPr>
          <p:cNvSpPr/>
          <p:nvPr/>
        </p:nvSpPr>
        <p:spPr>
          <a:xfrm>
            <a:off x="8629327" y="2192634"/>
            <a:ext cx="976816"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User Proxy Agent</a:t>
            </a:r>
          </a:p>
        </p:txBody>
      </p:sp>
      <p:sp>
        <p:nvSpPr>
          <p:cNvPr id="125" name="Rectangle: Rounded Corners 124">
            <a:extLst>
              <a:ext uri="{FF2B5EF4-FFF2-40B4-BE49-F238E27FC236}">
                <a16:creationId xmlns:a16="http://schemas.microsoft.com/office/drawing/2014/main" id="{002894E9-5FFF-458E-D0FF-616919555D6C}"/>
              </a:ext>
            </a:extLst>
          </p:cNvPr>
          <p:cNvSpPr/>
          <p:nvPr/>
        </p:nvSpPr>
        <p:spPr>
          <a:xfrm>
            <a:off x="9885482" y="2192634"/>
            <a:ext cx="1030077"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CoordinatorAgent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p:txBody>
      </p:sp>
      <p:cxnSp>
        <p:nvCxnSpPr>
          <p:cNvPr id="126" name="Straight Arrow Connector 125">
            <a:extLst>
              <a:ext uri="{FF2B5EF4-FFF2-40B4-BE49-F238E27FC236}">
                <a16:creationId xmlns:a16="http://schemas.microsoft.com/office/drawing/2014/main" id="{CF6D5BA0-8D45-2EB5-C461-7D5054320B17}"/>
              </a:ext>
            </a:extLst>
          </p:cNvPr>
          <p:cNvCxnSpPr>
            <a:cxnSpLocks/>
          </p:cNvCxnSpPr>
          <p:nvPr/>
        </p:nvCxnSpPr>
        <p:spPr>
          <a:xfrm>
            <a:off x="8337440" y="2378625"/>
            <a:ext cx="279340" cy="0"/>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pic>
        <p:nvPicPr>
          <p:cNvPr id="127" name="Graphic 126" descr="Database outline">
            <a:extLst>
              <a:ext uri="{FF2B5EF4-FFF2-40B4-BE49-F238E27FC236}">
                <a16:creationId xmlns:a16="http://schemas.microsoft.com/office/drawing/2014/main" id="{5FB12E10-0C1A-CF65-7782-D20F5CC37AF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069204" y="3504214"/>
            <a:ext cx="347204" cy="347204"/>
          </a:xfrm>
          <a:prstGeom prst="rect">
            <a:avLst/>
          </a:prstGeom>
          <a:effectLst/>
        </p:spPr>
      </p:pic>
      <p:sp>
        <p:nvSpPr>
          <p:cNvPr id="128" name="Rectangle: Rounded Corners 127">
            <a:extLst>
              <a:ext uri="{FF2B5EF4-FFF2-40B4-BE49-F238E27FC236}">
                <a16:creationId xmlns:a16="http://schemas.microsoft.com/office/drawing/2014/main" id="{2178E4A7-8983-132D-CD99-E32DC801C9AA}"/>
              </a:ext>
            </a:extLst>
          </p:cNvPr>
          <p:cNvSpPr/>
          <p:nvPr/>
        </p:nvSpPr>
        <p:spPr>
          <a:xfrm>
            <a:off x="9814132" y="2897857"/>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Analytics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Agent</a:t>
            </a:r>
          </a:p>
        </p:txBody>
      </p:sp>
      <p:cxnSp>
        <p:nvCxnSpPr>
          <p:cNvPr id="129" name="Straight Arrow Connector 128">
            <a:extLst>
              <a:ext uri="{FF2B5EF4-FFF2-40B4-BE49-F238E27FC236}">
                <a16:creationId xmlns:a16="http://schemas.microsoft.com/office/drawing/2014/main" id="{C136673D-1455-A4A7-2E1D-A6A333417DF1}"/>
              </a:ext>
            </a:extLst>
          </p:cNvPr>
          <p:cNvCxnSpPr>
            <a:cxnSpLocks/>
            <a:stCxn id="127" idx="0"/>
            <a:endCxn id="128" idx="2"/>
          </p:cNvCxnSpPr>
          <p:nvPr/>
        </p:nvCxnSpPr>
        <p:spPr>
          <a:xfrm flipV="1">
            <a:off x="10242806" y="3272324"/>
            <a:ext cx="2068" cy="231890"/>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30" name="TextBox 129">
            <a:extLst>
              <a:ext uri="{FF2B5EF4-FFF2-40B4-BE49-F238E27FC236}">
                <a16:creationId xmlns:a16="http://schemas.microsoft.com/office/drawing/2014/main" id="{BD0195C3-0ED6-6A57-F323-41BDA59A615D}"/>
              </a:ext>
            </a:extLst>
          </p:cNvPr>
          <p:cNvSpPr txBox="1"/>
          <p:nvPr/>
        </p:nvSpPr>
        <p:spPr>
          <a:xfrm>
            <a:off x="10189645" y="3308120"/>
            <a:ext cx="407484" cy="230832"/>
          </a:xfrm>
          <a:prstGeom prst="rect">
            <a:avLst/>
          </a:prstGeom>
          <a:noFill/>
          <a:ln>
            <a:noFill/>
          </a:ln>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a:t>
            </a:r>
          </a:p>
        </p:txBody>
      </p:sp>
      <p:sp>
        <p:nvSpPr>
          <p:cNvPr id="131" name="Rectangle: Rounded Corners 130">
            <a:extLst>
              <a:ext uri="{FF2B5EF4-FFF2-40B4-BE49-F238E27FC236}">
                <a16:creationId xmlns:a16="http://schemas.microsoft.com/office/drawing/2014/main" id="{0EDD562B-E8C5-E790-31FC-D9759F1C3585}"/>
              </a:ext>
            </a:extLst>
          </p:cNvPr>
          <p:cNvSpPr/>
          <p:nvPr/>
        </p:nvSpPr>
        <p:spPr>
          <a:xfrm>
            <a:off x="10965994" y="2897637"/>
            <a:ext cx="757640"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Coding</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Agent</a:t>
            </a:r>
          </a:p>
        </p:txBody>
      </p:sp>
      <p:grpSp>
        <p:nvGrpSpPr>
          <p:cNvPr id="132" name="Group 131">
            <a:extLst>
              <a:ext uri="{FF2B5EF4-FFF2-40B4-BE49-F238E27FC236}">
                <a16:creationId xmlns:a16="http://schemas.microsoft.com/office/drawing/2014/main" id="{F8FD8752-74F4-AE4C-7C51-3A6D83801207}"/>
              </a:ext>
            </a:extLst>
          </p:cNvPr>
          <p:cNvGrpSpPr/>
          <p:nvPr/>
        </p:nvGrpSpPr>
        <p:grpSpPr>
          <a:xfrm>
            <a:off x="10985207" y="3475517"/>
            <a:ext cx="757639" cy="694386"/>
            <a:chOff x="6030007" y="5666150"/>
            <a:chExt cx="757639" cy="694386"/>
          </a:xfrm>
          <a:effectLst/>
        </p:grpSpPr>
        <p:pic>
          <p:nvPicPr>
            <p:cNvPr id="156" name="Graphic 155" descr="Box outline">
              <a:extLst>
                <a:ext uri="{FF2B5EF4-FFF2-40B4-BE49-F238E27FC236}">
                  <a16:creationId xmlns:a16="http://schemas.microsoft.com/office/drawing/2014/main" id="{0BAEED58-ECCC-E3FE-9D35-26D730453A6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110712" y="5666150"/>
              <a:ext cx="548787" cy="548787"/>
            </a:xfrm>
            <a:prstGeom prst="rect">
              <a:avLst/>
            </a:prstGeom>
          </p:spPr>
        </p:pic>
        <p:sp>
          <p:nvSpPr>
            <p:cNvPr id="157" name="TextBox 156">
              <a:extLst>
                <a:ext uri="{FF2B5EF4-FFF2-40B4-BE49-F238E27FC236}">
                  <a16:creationId xmlns:a16="http://schemas.microsoft.com/office/drawing/2014/main" id="{406BEA94-951F-88E3-D431-7E93E1889789}"/>
                </a:ext>
              </a:extLst>
            </p:cNvPr>
            <p:cNvSpPr txBox="1"/>
            <p:nvPr/>
          </p:nvSpPr>
          <p:spPr>
            <a:xfrm>
              <a:off x="6030007" y="6129704"/>
              <a:ext cx="75763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docker</a:t>
              </a:r>
            </a:p>
          </p:txBody>
        </p:sp>
      </p:grpSp>
      <p:cxnSp>
        <p:nvCxnSpPr>
          <p:cNvPr id="133" name="Straight Arrow Connector 132">
            <a:extLst>
              <a:ext uri="{FF2B5EF4-FFF2-40B4-BE49-F238E27FC236}">
                <a16:creationId xmlns:a16="http://schemas.microsoft.com/office/drawing/2014/main" id="{53AA0D1D-37DE-9033-97F4-057E4346A52C}"/>
              </a:ext>
            </a:extLst>
          </p:cNvPr>
          <p:cNvCxnSpPr>
            <a:cxnSpLocks/>
            <a:stCxn id="131" idx="2"/>
            <a:endCxn id="156" idx="0"/>
          </p:cNvCxnSpPr>
          <p:nvPr/>
        </p:nvCxnSpPr>
        <p:spPr>
          <a:xfrm flipH="1">
            <a:off x="11340306" y="3272104"/>
            <a:ext cx="4508" cy="203413"/>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34" name="Straight Arrow Connector 133">
            <a:extLst>
              <a:ext uri="{FF2B5EF4-FFF2-40B4-BE49-F238E27FC236}">
                <a16:creationId xmlns:a16="http://schemas.microsoft.com/office/drawing/2014/main" id="{EFC4835A-9937-D1B4-4072-2017C5611FD4}"/>
              </a:ext>
            </a:extLst>
          </p:cNvPr>
          <p:cNvCxnSpPr>
            <a:cxnSpLocks/>
            <a:stCxn id="121" idx="0"/>
            <a:endCxn id="125" idx="2"/>
          </p:cNvCxnSpPr>
          <p:nvPr/>
        </p:nvCxnSpPr>
        <p:spPr>
          <a:xfrm flipV="1">
            <a:off x="9117485" y="2567101"/>
            <a:ext cx="1283036" cy="322712"/>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BA253AC2-B258-B0CF-29DD-4815F2F00904}"/>
              </a:ext>
            </a:extLst>
          </p:cNvPr>
          <p:cNvCxnSpPr>
            <a:cxnSpLocks/>
            <a:stCxn id="128" idx="0"/>
          </p:cNvCxnSpPr>
          <p:nvPr/>
        </p:nvCxnSpPr>
        <p:spPr>
          <a:xfrm flipV="1">
            <a:off x="10244874" y="2567101"/>
            <a:ext cx="365236" cy="330756"/>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4D166F11-49A5-5E90-02FE-BC5C67F30243}"/>
              </a:ext>
            </a:extLst>
          </p:cNvPr>
          <p:cNvCxnSpPr>
            <a:cxnSpLocks/>
            <a:stCxn id="131" idx="0"/>
          </p:cNvCxnSpPr>
          <p:nvPr/>
        </p:nvCxnSpPr>
        <p:spPr>
          <a:xfrm flipH="1" flipV="1">
            <a:off x="10775839" y="2594267"/>
            <a:ext cx="568975" cy="303370"/>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37" name="TextBox 136">
            <a:extLst>
              <a:ext uri="{FF2B5EF4-FFF2-40B4-BE49-F238E27FC236}">
                <a16:creationId xmlns:a16="http://schemas.microsoft.com/office/drawing/2014/main" id="{21F6E459-25F3-309F-FD6B-E6772F51D155}"/>
              </a:ext>
            </a:extLst>
          </p:cNvPr>
          <p:cNvSpPr txBox="1"/>
          <p:nvPr/>
        </p:nvSpPr>
        <p:spPr>
          <a:xfrm>
            <a:off x="9895570" y="3813534"/>
            <a:ext cx="705642"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databases</a:t>
            </a:r>
          </a:p>
        </p:txBody>
      </p:sp>
      <p:sp>
        <p:nvSpPr>
          <p:cNvPr id="138" name="TextBox 137">
            <a:extLst>
              <a:ext uri="{FF2B5EF4-FFF2-40B4-BE49-F238E27FC236}">
                <a16:creationId xmlns:a16="http://schemas.microsoft.com/office/drawing/2014/main" id="{DE83A733-614F-27A8-018D-E2A75B8AA066}"/>
              </a:ext>
            </a:extLst>
          </p:cNvPr>
          <p:cNvSpPr txBox="1"/>
          <p:nvPr/>
        </p:nvSpPr>
        <p:spPr>
          <a:xfrm>
            <a:off x="9117573" y="4015191"/>
            <a:ext cx="429926"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docs</a:t>
            </a:r>
          </a:p>
        </p:txBody>
      </p:sp>
      <p:sp>
        <p:nvSpPr>
          <p:cNvPr id="154" name="Rectangle: Rounded Corners 153">
            <a:extLst>
              <a:ext uri="{FF2B5EF4-FFF2-40B4-BE49-F238E27FC236}">
                <a16:creationId xmlns:a16="http://schemas.microsoft.com/office/drawing/2014/main" id="{4554E69E-029D-8824-9A67-F9D319061078}"/>
              </a:ext>
            </a:extLst>
          </p:cNvPr>
          <p:cNvSpPr/>
          <p:nvPr/>
        </p:nvSpPr>
        <p:spPr>
          <a:xfrm>
            <a:off x="9942437" y="1582393"/>
            <a:ext cx="913231"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Memory</a:t>
            </a:r>
          </a:p>
        </p:txBody>
      </p:sp>
      <p:pic>
        <p:nvPicPr>
          <p:cNvPr id="155" name="Picture 8" descr="Memory, chip, processor icon - Download on Iconfinder">
            <a:extLst>
              <a:ext uri="{FF2B5EF4-FFF2-40B4-BE49-F238E27FC236}">
                <a16:creationId xmlns:a16="http://schemas.microsoft.com/office/drawing/2014/main" id="{D7906638-37A4-7C4A-0F79-63F60265EC64}"/>
              </a:ext>
            </a:extLst>
          </p:cNvPr>
          <p:cNvPicPr>
            <a:picLocks noChangeAspect="1" noChangeArrowheads="1"/>
          </p:cNvPicPr>
          <p:nvPr/>
        </p:nvPicPr>
        <p:blipFill>
          <a:blip r:embed="rId19">
            <a:lum bright="70000" contrast="-70000"/>
            <a:extLst>
              <a:ext uri="{BEBA8EAE-BF5A-486C-A8C5-ECC9F3942E4B}">
                <a14:imgProps xmlns:a14="http://schemas.microsoft.com/office/drawing/2010/main">
                  <a14:imgLayer r:embed="rId20">
                    <a14:imgEffect>
                      <a14:saturation sat="97000"/>
                    </a14:imgEffect>
                    <a14:imgEffect>
                      <a14:brightnessContrast bright="100000" contrast="-70000"/>
                    </a14:imgEffect>
                  </a14:imgLayer>
                </a14:imgProps>
              </a:ext>
              <a:ext uri="{28A0092B-C50C-407E-A947-70E740481C1C}">
                <a14:useLocalDpi xmlns:a14="http://schemas.microsoft.com/office/drawing/2010/main" val="0"/>
              </a:ext>
            </a:extLst>
          </a:blip>
          <a:srcRect/>
          <a:stretch>
            <a:fillRect/>
          </a:stretch>
        </p:blipFill>
        <p:spPr bwMode="auto">
          <a:xfrm>
            <a:off x="10594207" y="1629409"/>
            <a:ext cx="276336" cy="276336"/>
          </a:xfrm>
          <a:prstGeom prst="rect">
            <a:avLst/>
          </a:prstGeom>
          <a:noFill/>
          <a:extLst>
            <a:ext uri="{909E8E84-426E-40DD-AFC4-6F175D3DCCD1}">
              <a14:hiddenFill xmlns:a14="http://schemas.microsoft.com/office/drawing/2010/main">
                <a:solidFill>
                  <a:srgbClr val="FFFFFF"/>
                </a:solidFill>
              </a14:hiddenFill>
            </a:ext>
          </a:extLst>
        </p:spPr>
      </p:pic>
      <p:cxnSp>
        <p:nvCxnSpPr>
          <p:cNvPr id="140" name="Straight Arrow Connector 139">
            <a:extLst>
              <a:ext uri="{FF2B5EF4-FFF2-40B4-BE49-F238E27FC236}">
                <a16:creationId xmlns:a16="http://schemas.microsoft.com/office/drawing/2014/main" id="{B7981D30-FDAF-5FC3-BF07-B6AE3EE137D6}"/>
              </a:ext>
            </a:extLst>
          </p:cNvPr>
          <p:cNvCxnSpPr>
            <a:cxnSpLocks/>
            <a:stCxn id="125" idx="0"/>
            <a:endCxn id="154" idx="2"/>
          </p:cNvCxnSpPr>
          <p:nvPr/>
        </p:nvCxnSpPr>
        <p:spPr>
          <a:xfrm flipH="1" flipV="1">
            <a:off x="10399053" y="1956860"/>
            <a:ext cx="1468" cy="235774"/>
          </a:xfrm>
          <a:prstGeom prst="straightConnector1">
            <a:avLst/>
          </a:prstGeom>
          <a:ln>
            <a:solidFill>
              <a:schemeClr val="bg1"/>
            </a:solidFill>
            <a:headEnd type="triangle"/>
            <a:tailEnd type="none"/>
          </a:ln>
          <a:effectLst/>
        </p:spPr>
        <p:style>
          <a:lnRef idx="1">
            <a:schemeClr val="accent1"/>
          </a:lnRef>
          <a:fillRef idx="0">
            <a:schemeClr val="accent1"/>
          </a:fillRef>
          <a:effectRef idx="0">
            <a:schemeClr val="accent1"/>
          </a:effectRef>
          <a:fontRef idx="minor">
            <a:schemeClr val="tx1"/>
          </a:fontRef>
        </p:style>
      </p:cxnSp>
      <p:sp>
        <p:nvSpPr>
          <p:cNvPr id="141" name="TextBox 140">
            <a:extLst>
              <a:ext uri="{FF2B5EF4-FFF2-40B4-BE49-F238E27FC236}">
                <a16:creationId xmlns:a16="http://schemas.microsoft.com/office/drawing/2014/main" id="{0137D526-AB34-817A-5778-9CA93C5A64E6}"/>
              </a:ext>
            </a:extLst>
          </p:cNvPr>
          <p:cNvSpPr txBox="1"/>
          <p:nvPr/>
        </p:nvSpPr>
        <p:spPr>
          <a:xfrm>
            <a:off x="10348858" y="1939680"/>
            <a:ext cx="946093" cy="230832"/>
          </a:xfrm>
          <a:prstGeom prst="rect">
            <a:avLst/>
          </a:prstGeom>
          <a:noFill/>
          <a:effectLst/>
        </p:spPr>
        <p:txBody>
          <a:bodyPr wrap="non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history</a:t>
            </a:r>
            <a:r>
              <a:rPr kumimoji="0" lang="en-US" sz="900" b="0" i="0" u="none" strike="noStrike" kern="1200" cap="none" spc="0" normalizeH="0" baseline="0" noProof="0">
                <a:ln>
                  <a:noFill/>
                </a:ln>
                <a:solidFill>
                  <a:srgbClr val="000000"/>
                </a:solidFill>
                <a:effectLst/>
                <a:uLnTx/>
                <a:uFillTx/>
                <a:latin typeface="Segoe Sans Text"/>
                <a:ea typeface="+mn-ea"/>
                <a:cs typeface="+mn-cs"/>
              </a:rPr>
              <a:t> </a:t>
            </a:r>
            <a:r>
              <a:rPr kumimoji="0" lang="en-US" sz="900" b="0" i="0" u="none" strike="noStrike" kern="1200" cap="none" spc="0" normalizeH="0" baseline="0" noProof="0">
                <a:ln>
                  <a:noFill/>
                </a:ln>
                <a:solidFill>
                  <a:srgbClr val="FFFFFF"/>
                </a:solidFill>
                <a:effectLst/>
                <a:uLnTx/>
                <a:uFillTx/>
                <a:latin typeface="Segoe Sans Text"/>
                <a:ea typeface="+mn-ea"/>
                <a:cs typeface="+mn-cs"/>
              </a:rPr>
              <a:t>of work</a:t>
            </a:r>
            <a:endParaRPr kumimoji="0" lang="en-US" sz="900" b="0" i="0" u="none" strike="noStrike" kern="1200" cap="none" spc="0" normalizeH="0" baseline="0" noProof="0">
              <a:ln>
                <a:noFill/>
              </a:ln>
              <a:solidFill>
                <a:srgbClr val="FFFFFF"/>
              </a:solidFill>
              <a:effectLst/>
              <a:uLnTx/>
              <a:uFillTx/>
              <a:latin typeface="Segoe Sans Text"/>
              <a:ea typeface="+mn-ea"/>
              <a:cs typeface="Segoe Sans Text"/>
            </a:endParaRPr>
          </a:p>
        </p:txBody>
      </p:sp>
      <p:sp>
        <p:nvSpPr>
          <p:cNvPr id="142" name="Rectangle: Rounded Corners 141">
            <a:extLst>
              <a:ext uri="{FF2B5EF4-FFF2-40B4-BE49-F238E27FC236}">
                <a16:creationId xmlns:a16="http://schemas.microsoft.com/office/drawing/2014/main" id="{5DF87596-63A3-965E-6899-E174A2F283C9}"/>
              </a:ext>
            </a:extLst>
          </p:cNvPr>
          <p:cNvSpPr/>
          <p:nvPr/>
        </p:nvSpPr>
        <p:spPr>
          <a:xfrm>
            <a:off x="11742846" y="2894892"/>
            <a:ext cx="154945" cy="38251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Open Sans"/>
                <a:cs typeface="Open Sans"/>
              </a:rPr>
              <a:t>SLM</a:t>
            </a:r>
          </a:p>
        </p:txBody>
      </p:sp>
      <p:sp>
        <p:nvSpPr>
          <p:cNvPr id="143" name="Rectangle: Rounded Corners 142">
            <a:extLst>
              <a:ext uri="{FF2B5EF4-FFF2-40B4-BE49-F238E27FC236}">
                <a16:creationId xmlns:a16="http://schemas.microsoft.com/office/drawing/2014/main" id="{99D38298-DA46-50E3-F83C-ED6FC48A3AD8}"/>
              </a:ext>
            </a:extLst>
          </p:cNvPr>
          <p:cNvSpPr/>
          <p:nvPr/>
        </p:nvSpPr>
        <p:spPr>
          <a:xfrm>
            <a:off x="10688088" y="2897857"/>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Open Sans"/>
                <a:cs typeface="Open Sans"/>
              </a:rPr>
              <a:t>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Open Sans"/>
                <a:cs typeface="Open Sans"/>
              </a:rPr>
              <a:t>LM</a:t>
            </a:r>
          </a:p>
        </p:txBody>
      </p:sp>
      <p:sp>
        <p:nvSpPr>
          <p:cNvPr id="144" name="Rectangle: Rounded Corners 143">
            <a:extLst>
              <a:ext uri="{FF2B5EF4-FFF2-40B4-BE49-F238E27FC236}">
                <a16:creationId xmlns:a16="http://schemas.microsoft.com/office/drawing/2014/main" id="{EDD5866E-3D1D-E857-E72D-36A01168F24A}"/>
              </a:ext>
            </a:extLst>
          </p:cNvPr>
          <p:cNvSpPr/>
          <p:nvPr/>
        </p:nvSpPr>
        <p:spPr>
          <a:xfrm>
            <a:off x="9551229" y="2889149"/>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Open Sans"/>
                <a:cs typeface="Open Sans"/>
              </a:rPr>
              <a:t>LLM</a:t>
            </a:r>
          </a:p>
        </p:txBody>
      </p:sp>
      <p:sp>
        <p:nvSpPr>
          <p:cNvPr id="145" name="Rectangle: Rounded Corners 144">
            <a:extLst>
              <a:ext uri="{FF2B5EF4-FFF2-40B4-BE49-F238E27FC236}">
                <a16:creationId xmlns:a16="http://schemas.microsoft.com/office/drawing/2014/main" id="{BD1C1EE6-DB37-E781-EFD7-73461F461015}"/>
              </a:ext>
            </a:extLst>
          </p:cNvPr>
          <p:cNvSpPr/>
          <p:nvPr/>
        </p:nvSpPr>
        <p:spPr>
          <a:xfrm>
            <a:off x="10935433" y="2192896"/>
            <a:ext cx="153503" cy="37420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Open Sans"/>
                <a:cs typeface="Open Sans"/>
              </a:rPr>
              <a:t>LLM</a:t>
            </a:r>
          </a:p>
        </p:txBody>
      </p:sp>
      <p:sp>
        <p:nvSpPr>
          <p:cNvPr id="146" name="Rectangle: Rounded Corners 145">
            <a:extLst>
              <a:ext uri="{FF2B5EF4-FFF2-40B4-BE49-F238E27FC236}">
                <a16:creationId xmlns:a16="http://schemas.microsoft.com/office/drawing/2014/main" id="{8A45D600-B87B-ADBB-8D6C-6DE004BD900D}"/>
              </a:ext>
            </a:extLst>
          </p:cNvPr>
          <p:cNvSpPr/>
          <p:nvPr/>
        </p:nvSpPr>
        <p:spPr>
          <a:xfrm>
            <a:off x="7567742" y="3611378"/>
            <a:ext cx="852181" cy="322449"/>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Web Service</a:t>
            </a:r>
          </a:p>
        </p:txBody>
      </p:sp>
      <p:sp>
        <p:nvSpPr>
          <p:cNvPr id="147" name="Rectangle: Rounded Corners 146">
            <a:extLst>
              <a:ext uri="{FF2B5EF4-FFF2-40B4-BE49-F238E27FC236}">
                <a16:creationId xmlns:a16="http://schemas.microsoft.com/office/drawing/2014/main" id="{9673B909-6BC7-9008-78BC-36DF33D61F0E}"/>
              </a:ext>
            </a:extLst>
          </p:cNvPr>
          <p:cNvSpPr/>
          <p:nvPr/>
        </p:nvSpPr>
        <p:spPr>
          <a:xfrm>
            <a:off x="7553806" y="2883082"/>
            <a:ext cx="861483" cy="374467"/>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Service</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Agent</a:t>
            </a:r>
          </a:p>
        </p:txBody>
      </p:sp>
      <p:cxnSp>
        <p:nvCxnSpPr>
          <p:cNvPr id="148" name="Straight Arrow Connector 147">
            <a:extLst>
              <a:ext uri="{FF2B5EF4-FFF2-40B4-BE49-F238E27FC236}">
                <a16:creationId xmlns:a16="http://schemas.microsoft.com/office/drawing/2014/main" id="{906E069C-196D-2136-0E04-DD6B1FEF3EB4}"/>
              </a:ext>
            </a:extLst>
          </p:cNvPr>
          <p:cNvCxnSpPr>
            <a:cxnSpLocks/>
          </p:cNvCxnSpPr>
          <p:nvPr/>
        </p:nvCxnSpPr>
        <p:spPr>
          <a:xfrm flipV="1">
            <a:off x="8079627" y="3257133"/>
            <a:ext cx="0" cy="340969"/>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692A825B-CE49-75E6-6A48-37E40C14B711}"/>
              </a:ext>
            </a:extLst>
          </p:cNvPr>
          <p:cNvCxnSpPr>
            <a:cxnSpLocks/>
          </p:cNvCxnSpPr>
          <p:nvPr/>
        </p:nvCxnSpPr>
        <p:spPr>
          <a:xfrm>
            <a:off x="7973996" y="3260193"/>
            <a:ext cx="0" cy="351185"/>
          </a:xfrm>
          <a:prstGeom prst="straightConnector1">
            <a:avLst/>
          </a:prstGeom>
          <a:ln>
            <a:solidFill>
              <a:schemeClr val="bg1"/>
            </a:solidFill>
            <a:tailEnd type="triangle"/>
          </a:ln>
          <a:effectLst/>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CAA6E893-3E5E-B633-644B-6D365778DD2B}"/>
              </a:ext>
            </a:extLst>
          </p:cNvPr>
          <p:cNvSpPr txBox="1"/>
          <p:nvPr/>
        </p:nvSpPr>
        <p:spPr>
          <a:xfrm>
            <a:off x="8026363" y="3323414"/>
            <a:ext cx="527709" cy="230832"/>
          </a:xfrm>
          <a:prstGeom prst="rect">
            <a:avLst/>
          </a:prstGeom>
          <a:noFill/>
          <a:ln>
            <a:noFill/>
          </a:ln>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output</a:t>
            </a:r>
          </a:p>
        </p:txBody>
      </p:sp>
      <p:sp>
        <p:nvSpPr>
          <p:cNvPr id="151" name="TextBox 150">
            <a:extLst>
              <a:ext uri="{FF2B5EF4-FFF2-40B4-BE49-F238E27FC236}">
                <a16:creationId xmlns:a16="http://schemas.microsoft.com/office/drawing/2014/main" id="{5AECFAE0-C38C-D670-6566-5634192C39A8}"/>
              </a:ext>
            </a:extLst>
          </p:cNvPr>
          <p:cNvSpPr txBox="1"/>
          <p:nvPr/>
        </p:nvSpPr>
        <p:spPr>
          <a:xfrm>
            <a:off x="7574562" y="3308120"/>
            <a:ext cx="449162" cy="230832"/>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input</a:t>
            </a:r>
          </a:p>
        </p:txBody>
      </p:sp>
      <p:cxnSp>
        <p:nvCxnSpPr>
          <p:cNvPr id="152" name="Straight Arrow Connector 151">
            <a:extLst>
              <a:ext uri="{FF2B5EF4-FFF2-40B4-BE49-F238E27FC236}">
                <a16:creationId xmlns:a16="http://schemas.microsoft.com/office/drawing/2014/main" id="{7B438F80-BE9E-DED2-5368-CD6C070F0699}"/>
              </a:ext>
            </a:extLst>
          </p:cNvPr>
          <p:cNvCxnSpPr>
            <a:cxnSpLocks/>
            <a:stCxn id="147" idx="0"/>
          </p:cNvCxnSpPr>
          <p:nvPr/>
        </p:nvCxnSpPr>
        <p:spPr>
          <a:xfrm flipV="1">
            <a:off x="7984548" y="2580537"/>
            <a:ext cx="1951183" cy="302545"/>
          </a:xfrm>
          <a:prstGeom prst="straightConnector1">
            <a:avLst/>
          </a:prstGeom>
          <a:ln>
            <a:solidFill>
              <a:schemeClr val="bg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53" name="Rectangle: Rounded Corners 152">
            <a:extLst>
              <a:ext uri="{FF2B5EF4-FFF2-40B4-BE49-F238E27FC236}">
                <a16:creationId xmlns:a16="http://schemas.microsoft.com/office/drawing/2014/main" id="{47D981F3-39E7-6E46-3374-88889B38D2C4}"/>
              </a:ext>
            </a:extLst>
          </p:cNvPr>
          <p:cNvSpPr/>
          <p:nvPr/>
        </p:nvSpPr>
        <p:spPr>
          <a:xfrm>
            <a:off x="8434012" y="2878521"/>
            <a:ext cx="156085" cy="377875"/>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Segoe UI Semibold"/>
                <a:ea typeface="Open Sans"/>
                <a:cs typeface="Open Sans"/>
              </a:rPr>
              <a:t>LLM</a:t>
            </a:r>
          </a:p>
        </p:txBody>
      </p:sp>
      <p:sp>
        <p:nvSpPr>
          <p:cNvPr id="160" name="TextBox 159">
            <a:extLst>
              <a:ext uri="{FF2B5EF4-FFF2-40B4-BE49-F238E27FC236}">
                <a16:creationId xmlns:a16="http://schemas.microsoft.com/office/drawing/2014/main" id="{25FCE4DB-C7CF-1869-41F7-B8FE085826D0}"/>
              </a:ext>
            </a:extLst>
          </p:cNvPr>
          <p:cNvSpPr txBox="1"/>
          <p:nvPr/>
        </p:nvSpPr>
        <p:spPr>
          <a:xfrm>
            <a:off x="492413" y="4618944"/>
            <a:ext cx="296780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No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Very narrow one shot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dirty="0">
                <a:ln>
                  <a:noFill/>
                </a:ln>
                <a:solidFill>
                  <a:srgbClr val="FFFFFF"/>
                </a:solidFill>
                <a:effectLst/>
                <a:uLnTx/>
                <a:uFillTx/>
                <a:latin typeface="Segoe UI Semilight" panose="020B0402040204020203" pitchFamily="34" charset="0"/>
                <a:ea typeface="+mn-ea"/>
                <a:cs typeface="Segoe UI Semilight" panose="020B0402040204020203" pitchFamily="34" charset="0"/>
              </a:rPr>
              <a:t>Ex: log to JSON</a:t>
            </a:r>
          </a:p>
        </p:txBody>
      </p:sp>
      <p:sp>
        <p:nvSpPr>
          <p:cNvPr id="162" name="TextBox 161">
            <a:extLst>
              <a:ext uri="{FF2B5EF4-FFF2-40B4-BE49-F238E27FC236}">
                <a16:creationId xmlns:a16="http://schemas.microsoft.com/office/drawing/2014/main" id="{20047B09-2505-652D-7285-444112C4BCB7}"/>
              </a:ext>
            </a:extLst>
          </p:cNvPr>
          <p:cNvSpPr txBox="1"/>
          <p:nvPr/>
        </p:nvSpPr>
        <p:spPr>
          <a:xfrm>
            <a:off x="3494718" y="4600945"/>
            <a:ext cx="3758948"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Single Agent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Very clearly scoped iterative task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Ex: providing an answer with supporting evidence to a complex question</a:t>
            </a:r>
          </a:p>
        </p:txBody>
      </p:sp>
      <p:sp>
        <p:nvSpPr>
          <p:cNvPr id="164" name="TextBox 163">
            <a:extLst>
              <a:ext uri="{FF2B5EF4-FFF2-40B4-BE49-F238E27FC236}">
                <a16:creationId xmlns:a16="http://schemas.microsoft.com/office/drawing/2014/main" id="{8587ADDD-CBF1-583E-7B70-55BB14543E9C}"/>
              </a:ext>
            </a:extLst>
          </p:cNvPr>
          <p:cNvSpPr txBox="1"/>
          <p:nvPr/>
        </p:nvSpPr>
        <p:spPr>
          <a:xfrm>
            <a:off x="7343238" y="4661928"/>
            <a:ext cx="4848762"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gradFill flip="none">
                  <a:gsLst>
                    <a:gs pos="0">
                      <a:srgbClr val="C03BC4"/>
                    </a:gs>
                    <a:gs pos="100000">
                      <a:srgbClr val="F4364F"/>
                    </a:gs>
                  </a:gsLst>
                  <a:path path="circle">
                    <a:fillToRect l="100000" t="100000"/>
                  </a:path>
                  <a:tileRect r="-100000" b="-100000"/>
                </a:gradFill>
                <a:effectLst/>
                <a:uLnTx/>
                <a:uFillTx/>
                <a:latin typeface="Segoe Sans Text"/>
                <a:ea typeface="+mn-ea"/>
                <a:cs typeface="Segoe Sans Text Semibold"/>
              </a:rPr>
              <a:t>Multi-agent Systems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Wide scope complex use case requiring diverse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FFFFFF"/>
                </a:solidFill>
                <a:effectLst/>
                <a:uLnTx/>
                <a:uFillTx/>
                <a:latin typeface="Segoe UI Semilight" panose="020B0402040204020203" pitchFamily="34" charset="0"/>
                <a:ea typeface="+mn-ea"/>
                <a:cs typeface="Segoe UI Semilight" panose="020B0402040204020203" pitchFamily="34" charset="0"/>
              </a:rPr>
              <a:t>Ex: Propose 2 Instagram marketing campaigns including assets that would leverage the top 2 recent trends in our past quarter US Sales to boost our mailing list user base and predict the impact of each campaign</a:t>
            </a:r>
          </a:p>
        </p:txBody>
      </p:sp>
    </p:spTree>
    <p:extLst>
      <p:ext uri="{BB962C8B-B14F-4D97-AF65-F5344CB8AC3E}">
        <p14:creationId xmlns:p14="http://schemas.microsoft.com/office/powerpoint/2010/main" val="211588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500"/>
                                        <p:tgtEl>
                                          <p:spTgt spid="94"/>
                                        </p:tgtEl>
                                      </p:cBhvr>
                                    </p:animEffect>
                                  </p:childTnLst>
                                </p:cTn>
                              </p:par>
                              <p:par>
                                <p:cTn id="8" presetID="10" presetClass="entr" presetSubtype="0" fill="hold" nodeType="withEffect">
                                  <p:stCondLst>
                                    <p:cond delay="0"/>
                                  </p:stCondLst>
                                  <p:childTnLst>
                                    <p:set>
                                      <p:cBhvr>
                                        <p:cTn id="9" dur="1" fill="hold">
                                          <p:stCondLst>
                                            <p:cond delay="0"/>
                                          </p:stCondLst>
                                        </p:cTn>
                                        <p:tgtEl>
                                          <p:spTgt spid="95"/>
                                        </p:tgtEl>
                                        <p:attrNameLst>
                                          <p:attrName>style.visibility</p:attrName>
                                        </p:attrNameLst>
                                      </p:cBhvr>
                                      <p:to>
                                        <p:strVal val="visible"/>
                                      </p:to>
                                    </p:set>
                                    <p:animEffect transition="in" filter="fade">
                                      <p:cBhvr>
                                        <p:cTn id="10" dur="500"/>
                                        <p:tgtEl>
                                          <p:spTgt spid="95"/>
                                        </p:tgtEl>
                                      </p:cBhvr>
                                    </p:animEffect>
                                  </p:childTnLst>
                                </p:cTn>
                              </p:par>
                              <p:par>
                                <p:cTn id="11" presetID="10" presetClass="entr" presetSubtype="0" fill="hold"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par>
                                <p:cTn id="14" presetID="10" presetClass="entr" presetSubtype="0" fill="hold" nodeType="withEffect">
                                  <p:stCondLst>
                                    <p:cond delay="0"/>
                                  </p:stCondLst>
                                  <p:childTnLst>
                                    <p:set>
                                      <p:cBhvr>
                                        <p:cTn id="15" dur="1" fill="hold">
                                          <p:stCondLst>
                                            <p:cond delay="0"/>
                                          </p:stCondLst>
                                        </p:cTn>
                                        <p:tgtEl>
                                          <p:spTgt spid="99"/>
                                        </p:tgtEl>
                                        <p:attrNameLst>
                                          <p:attrName>style.visibility</p:attrName>
                                        </p:attrNameLst>
                                      </p:cBhvr>
                                      <p:to>
                                        <p:strVal val="visible"/>
                                      </p:to>
                                    </p:set>
                                    <p:animEffect transition="in" filter="fade">
                                      <p:cBhvr>
                                        <p:cTn id="16" dur="500"/>
                                        <p:tgtEl>
                                          <p:spTgt spid="99"/>
                                        </p:tgtEl>
                                      </p:cBhvr>
                                    </p:animEffect>
                                  </p:childTnLst>
                                </p:cTn>
                              </p:par>
                              <p:par>
                                <p:cTn id="17" presetID="10" presetClass="entr" presetSubtype="0" fill="hold" nodeType="withEffect">
                                  <p:stCondLst>
                                    <p:cond delay="0"/>
                                  </p:stCondLst>
                                  <p:childTnLst>
                                    <p:set>
                                      <p:cBhvr>
                                        <p:cTn id="18" dur="1" fill="hold">
                                          <p:stCondLst>
                                            <p:cond delay="0"/>
                                          </p:stCondLst>
                                        </p:cTn>
                                        <p:tgtEl>
                                          <p:spTgt spid="100"/>
                                        </p:tgtEl>
                                        <p:attrNameLst>
                                          <p:attrName>style.visibility</p:attrName>
                                        </p:attrNameLst>
                                      </p:cBhvr>
                                      <p:to>
                                        <p:strVal val="visible"/>
                                      </p:to>
                                    </p:set>
                                    <p:animEffect transition="in" filter="fade">
                                      <p:cBhvr>
                                        <p:cTn id="19" dur="500"/>
                                        <p:tgtEl>
                                          <p:spTgt spid="100"/>
                                        </p:tgtEl>
                                      </p:cBhvr>
                                    </p:animEffect>
                                  </p:childTnLst>
                                </p:cTn>
                              </p:par>
                              <p:par>
                                <p:cTn id="20" presetID="10" presetClass="entr" presetSubtype="0" fill="hold" nodeType="with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500"/>
                                        <p:tgtEl>
                                          <p:spTgt spid="10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3"/>
                                        </p:tgtEl>
                                        <p:attrNameLst>
                                          <p:attrName>style.visibility</p:attrName>
                                        </p:attrNameLst>
                                      </p:cBhvr>
                                      <p:to>
                                        <p:strVal val="visible"/>
                                      </p:to>
                                    </p:set>
                                    <p:animEffect transition="in" filter="fade">
                                      <p:cBhvr>
                                        <p:cTn id="28" dur="500"/>
                                        <p:tgtEl>
                                          <p:spTgt spid="10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par>
                                <p:cTn id="32" presetID="10" presetClass="entr" presetSubtype="0" fill="hold" nodeType="withEffect">
                                  <p:stCondLst>
                                    <p:cond delay="0"/>
                                  </p:stCondLst>
                                  <p:childTnLst>
                                    <p:set>
                                      <p:cBhvr>
                                        <p:cTn id="33" dur="1" fill="hold">
                                          <p:stCondLst>
                                            <p:cond delay="0"/>
                                          </p:stCondLst>
                                        </p:cTn>
                                        <p:tgtEl>
                                          <p:spTgt spid="105"/>
                                        </p:tgtEl>
                                        <p:attrNameLst>
                                          <p:attrName>style.visibility</p:attrName>
                                        </p:attrNameLst>
                                      </p:cBhvr>
                                      <p:to>
                                        <p:strVal val="visible"/>
                                      </p:to>
                                    </p:set>
                                    <p:animEffect transition="in" filter="fade">
                                      <p:cBhvr>
                                        <p:cTn id="34" dur="500"/>
                                        <p:tgtEl>
                                          <p:spTgt spid="10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fade">
                                      <p:cBhvr>
                                        <p:cTn id="37" dur="500"/>
                                        <p:tgtEl>
                                          <p:spTgt spid="106"/>
                                        </p:tgtEl>
                                      </p:cBhvr>
                                    </p:animEffect>
                                  </p:childTnLst>
                                </p:cTn>
                              </p:par>
                              <p:par>
                                <p:cTn id="38" presetID="10" presetClass="entr" presetSubtype="0" fill="hold" nodeType="withEffect">
                                  <p:stCondLst>
                                    <p:cond delay="0"/>
                                  </p:stCondLst>
                                  <p:childTnLst>
                                    <p:set>
                                      <p:cBhvr>
                                        <p:cTn id="39" dur="1" fill="hold">
                                          <p:stCondLst>
                                            <p:cond delay="0"/>
                                          </p:stCondLst>
                                        </p:cTn>
                                        <p:tgtEl>
                                          <p:spTgt spid="107"/>
                                        </p:tgtEl>
                                        <p:attrNameLst>
                                          <p:attrName>style.visibility</p:attrName>
                                        </p:attrNameLst>
                                      </p:cBhvr>
                                      <p:to>
                                        <p:strVal val="visible"/>
                                      </p:to>
                                    </p:set>
                                    <p:animEffect transition="in" filter="fade">
                                      <p:cBhvr>
                                        <p:cTn id="40" dur="500"/>
                                        <p:tgtEl>
                                          <p:spTgt spid="10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animEffect transition="in" filter="fade">
                                      <p:cBhvr>
                                        <p:cTn id="43" dur="500"/>
                                        <p:tgtEl>
                                          <p:spTgt spid="10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9"/>
                                        </p:tgtEl>
                                        <p:attrNameLst>
                                          <p:attrName>style.visibility</p:attrName>
                                        </p:attrNameLst>
                                      </p:cBhvr>
                                      <p:to>
                                        <p:strVal val="visible"/>
                                      </p:to>
                                    </p:set>
                                    <p:animEffect transition="in" filter="fade">
                                      <p:cBhvr>
                                        <p:cTn id="46" dur="500"/>
                                        <p:tgtEl>
                                          <p:spTgt spid="10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0"/>
                                        </p:tgtEl>
                                        <p:attrNameLst>
                                          <p:attrName>style.visibility</p:attrName>
                                        </p:attrNameLst>
                                      </p:cBhvr>
                                      <p:to>
                                        <p:strVal val="visible"/>
                                      </p:to>
                                    </p:set>
                                    <p:animEffect transition="in" filter="fade">
                                      <p:cBhvr>
                                        <p:cTn id="49" dur="500"/>
                                        <p:tgtEl>
                                          <p:spTgt spid="110"/>
                                        </p:tgtEl>
                                      </p:cBhvr>
                                    </p:animEffect>
                                  </p:childTnLst>
                                </p:cTn>
                              </p:par>
                              <p:par>
                                <p:cTn id="50" presetID="10" presetClass="entr" presetSubtype="0" fill="hold" nodeType="withEffect">
                                  <p:stCondLst>
                                    <p:cond delay="0"/>
                                  </p:stCondLst>
                                  <p:childTnLst>
                                    <p:set>
                                      <p:cBhvr>
                                        <p:cTn id="51" dur="1" fill="hold">
                                          <p:stCondLst>
                                            <p:cond delay="0"/>
                                          </p:stCondLst>
                                        </p:cTn>
                                        <p:tgtEl>
                                          <p:spTgt spid="111"/>
                                        </p:tgtEl>
                                        <p:attrNameLst>
                                          <p:attrName>style.visibility</p:attrName>
                                        </p:attrNameLst>
                                      </p:cBhvr>
                                      <p:to>
                                        <p:strVal val="visible"/>
                                      </p:to>
                                    </p:set>
                                    <p:animEffect transition="in" filter="fade">
                                      <p:cBhvr>
                                        <p:cTn id="52" dur="500"/>
                                        <p:tgtEl>
                                          <p:spTgt spid="1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2"/>
                                        </p:tgtEl>
                                        <p:attrNameLst>
                                          <p:attrName>style.visibility</p:attrName>
                                        </p:attrNameLst>
                                      </p:cBhvr>
                                      <p:to>
                                        <p:strVal val="visible"/>
                                      </p:to>
                                    </p:set>
                                    <p:animEffect transition="in" filter="fade">
                                      <p:cBhvr>
                                        <p:cTn id="55" dur="500"/>
                                        <p:tgtEl>
                                          <p:spTgt spid="11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62"/>
                                        </p:tgtEl>
                                        <p:attrNameLst>
                                          <p:attrName>style.visibility</p:attrName>
                                        </p:attrNameLst>
                                      </p:cBhvr>
                                      <p:to>
                                        <p:strVal val="visible"/>
                                      </p:to>
                                    </p:set>
                                    <p:animEffect transition="in" filter="fade">
                                      <p:cBhvr>
                                        <p:cTn id="58" dur="500"/>
                                        <p:tgtEl>
                                          <p:spTgt spid="16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14"/>
                                        </p:tgtEl>
                                        <p:attrNameLst>
                                          <p:attrName>style.visibility</p:attrName>
                                        </p:attrNameLst>
                                      </p:cBhvr>
                                      <p:to>
                                        <p:strVal val="visible"/>
                                      </p:to>
                                    </p:set>
                                    <p:animEffect transition="in" filter="fade">
                                      <p:cBhvr>
                                        <p:cTn id="63" dur="500"/>
                                        <p:tgtEl>
                                          <p:spTgt spid="114"/>
                                        </p:tgtEl>
                                      </p:cBhvr>
                                    </p:animEffect>
                                  </p:childTnLst>
                                </p:cTn>
                              </p:par>
                              <p:par>
                                <p:cTn id="64" presetID="10" presetClass="entr" presetSubtype="0" fill="hold" nodeType="withEffect">
                                  <p:stCondLst>
                                    <p:cond delay="0"/>
                                  </p:stCondLst>
                                  <p:childTnLst>
                                    <p:set>
                                      <p:cBhvr>
                                        <p:cTn id="65" dur="1" fill="hold">
                                          <p:stCondLst>
                                            <p:cond delay="0"/>
                                          </p:stCondLst>
                                        </p:cTn>
                                        <p:tgtEl>
                                          <p:spTgt spid="115"/>
                                        </p:tgtEl>
                                        <p:attrNameLst>
                                          <p:attrName>style.visibility</p:attrName>
                                        </p:attrNameLst>
                                      </p:cBhvr>
                                      <p:to>
                                        <p:strVal val="visible"/>
                                      </p:to>
                                    </p:set>
                                    <p:animEffect transition="in" filter="fade">
                                      <p:cBhvr>
                                        <p:cTn id="66" dur="500"/>
                                        <p:tgtEl>
                                          <p:spTgt spid="115"/>
                                        </p:tgtEl>
                                      </p:cBhvr>
                                    </p:animEffect>
                                  </p:childTnLst>
                                </p:cTn>
                              </p:par>
                              <p:par>
                                <p:cTn id="67" presetID="10" presetClass="entr" presetSubtype="0" fill="hold" nodeType="withEffect">
                                  <p:stCondLst>
                                    <p:cond delay="0"/>
                                  </p:stCondLst>
                                  <p:childTnLst>
                                    <p:set>
                                      <p:cBhvr>
                                        <p:cTn id="68" dur="1" fill="hold">
                                          <p:stCondLst>
                                            <p:cond delay="0"/>
                                          </p:stCondLst>
                                        </p:cTn>
                                        <p:tgtEl>
                                          <p:spTgt spid="116"/>
                                        </p:tgtEl>
                                        <p:attrNameLst>
                                          <p:attrName>style.visibility</p:attrName>
                                        </p:attrNameLst>
                                      </p:cBhvr>
                                      <p:to>
                                        <p:strVal val="visible"/>
                                      </p:to>
                                    </p:set>
                                    <p:animEffect transition="in" filter="fade">
                                      <p:cBhvr>
                                        <p:cTn id="69" dur="500"/>
                                        <p:tgtEl>
                                          <p:spTgt spid="11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fade">
                                      <p:cBhvr>
                                        <p:cTn id="72" dur="500"/>
                                        <p:tgtEl>
                                          <p:spTgt spid="117"/>
                                        </p:tgtEl>
                                      </p:cBhvr>
                                    </p:animEffect>
                                  </p:childTnLst>
                                </p:cTn>
                              </p:par>
                              <p:par>
                                <p:cTn id="73" presetID="10" presetClass="entr" presetSubtype="0" fill="hold" nodeType="withEffect">
                                  <p:stCondLst>
                                    <p:cond delay="0"/>
                                  </p:stCondLst>
                                  <p:childTnLst>
                                    <p:set>
                                      <p:cBhvr>
                                        <p:cTn id="74" dur="1" fill="hold">
                                          <p:stCondLst>
                                            <p:cond delay="0"/>
                                          </p:stCondLst>
                                        </p:cTn>
                                        <p:tgtEl>
                                          <p:spTgt spid="118"/>
                                        </p:tgtEl>
                                        <p:attrNameLst>
                                          <p:attrName>style.visibility</p:attrName>
                                        </p:attrNameLst>
                                      </p:cBhvr>
                                      <p:to>
                                        <p:strVal val="visible"/>
                                      </p:to>
                                    </p:set>
                                    <p:animEffect transition="in" filter="fade">
                                      <p:cBhvr>
                                        <p:cTn id="75" dur="500"/>
                                        <p:tgtEl>
                                          <p:spTgt spid="11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9"/>
                                        </p:tgtEl>
                                        <p:attrNameLst>
                                          <p:attrName>style.visibility</p:attrName>
                                        </p:attrNameLst>
                                      </p:cBhvr>
                                      <p:to>
                                        <p:strVal val="visible"/>
                                      </p:to>
                                    </p:set>
                                    <p:animEffect transition="in" filter="fade">
                                      <p:cBhvr>
                                        <p:cTn id="78" dur="500"/>
                                        <p:tgtEl>
                                          <p:spTgt spid="119"/>
                                        </p:tgtEl>
                                      </p:cBhvr>
                                    </p:animEffect>
                                  </p:childTnLst>
                                </p:cTn>
                              </p:par>
                              <p:par>
                                <p:cTn id="79" presetID="10" presetClass="entr" presetSubtype="0" fill="hold" nodeType="withEffect">
                                  <p:stCondLst>
                                    <p:cond delay="0"/>
                                  </p:stCondLst>
                                  <p:childTnLst>
                                    <p:set>
                                      <p:cBhvr>
                                        <p:cTn id="80" dur="1" fill="hold">
                                          <p:stCondLst>
                                            <p:cond delay="0"/>
                                          </p:stCondLst>
                                        </p:cTn>
                                        <p:tgtEl>
                                          <p:spTgt spid="120"/>
                                        </p:tgtEl>
                                        <p:attrNameLst>
                                          <p:attrName>style.visibility</p:attrName>
                                        </p:attrNameLst>
                                      </p:cBhvr>
                                      <p:to>
                                        <p:strVal val="visible"/>
                                      </p:to>
                                    </p:set>
                                    <p:animEffect transition="in" filter="fade">
                                      <p:cBhvr>
                                        <p:cTn id="81" dur="500"/>
                                        <p:tgtEl>
                                          <p:spTgt spid="12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21"/>
                                        </p:tgtEl>
                                        <p:attrNameLst>
                                          <p:attrName>style.visibility</p:attrName>
                                        </p:attrNameLst>
                                      </p:cBhvr>
                                      <p:to>
                                        <p:strVal val="visible"/>
                                      </p:to>
                                    </p:set>
                                    <p:animEffect transition="in" filter="fade">
                                      <p:cBhvr>
                                        <p:cTn id="84" dur="500"/>
                                        <p:tgtEl>
                                          <p:spTgt spid="121"/>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122"/>
                                        </p:tgtEl>
                                        <p:attrNameLst>
                                          <p:attrName>style.visibility</p:attrName>
                                        </p:attrNameLst>
                                      </p:cBhvr>
                                      <p:to>
                                        <p:strVal val="visible"/>
                                      </p:to>
                                    </p:set>
                                    <p:animEffect transition="in" filter="fade">
                                      <p:cBhvr>
                                        <p:cTn id="87" dur="500"/>
                                        <p:tgtEl>
                                          <p:spTgt spid="12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23"/>
                                        </p:tgtEl>
                                        <p:attrNameLst>
                                          <p:attrName>style.visibility</p:attrName>
                                        </p:attrNameLst>
                                      </p:cBhvr>
                                      <p:to>
                                        <p:strVal val="visible"/>
                                      </p:to>
                                    </p:set>
                                    <p:animEffect transition="in" filter="fade">
                                      <p:cBhvr>
                                        <p:cTn id="90" dur="500"/>
                                        <p:tgtEl>
                                          <p:spTgt spid="12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24"/>
                                        </p:tgtEl>
                                        <p:attrNameLst>
                                          <p:attrName>style.visibility</p:attrName>
                                        </p:attrNameLst>
                                      </p:cBhvr>
                                      <p:to>
                                        <p:strVal val="visible"/>
                                      </p:to>
                                    </p:set>
                                    <p:animEffect transition="in" filter="fade">
                                      <p:cBhvr>
                                        <p:cTn id="93" dur="500"/>
                                        <p:tgtEl>
                                          <p:spTgt spid="12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fade">
                                      <p:cBhvr>
                                        <p:cTn id="96" dur="500"/>
                                        <p:tgtEl>
                                          <p:spTgt spid="125"/>
                                        </p:tgtEl>
                                      </p:cBhvr>
                                    </p:animEffect>
                                  </p:childTnLst>
                                </p:cTn>
                              </p:par>
                              <p:par>
                                <p:cTn id="97" presetID="10" presetClass="entr" presetSubtype="0" fill="hold" nodeType="withEffect">
                                  <p:stCondLst>
                                    <p:cond delay="0"/>
                                  </p:stCondLst>
                                  <p:childTnLst>
                                    <p:set>
                                      <p:cBhvr>
                                        <p:cTn id="98" dur="1" fill="hold">
                                          <p:stCondLst>
                                            <p:cond delay="0"/>
                                          </p:stCondLst>
                                        </p:cTn>
                                        <p:tgtEl>
                                          <p:spTgt spid="126"/>
                                        </p:tgtEl>
                                        <p:attrNameLst>
                                          <p:attrName>style.visibility</p:attrName>
                                        </p:attrNameLst>
                                      </p:cBhvr>
                                      <p:to>
                                        <p:strVal val="visible"/>
                                      </p:to>
                                    </p:set>
                                    <p:animEffect transition="in" filter="fade">
                                      <p:cBhvr>
                                        <p:cTn id="99" dur="500"/>
                                        <p:tgtEl>
                                          <p:spTgt spid="126"/>
                                        </p:tgtEl>
                                      </p:cBhvr>
                                    </p:animEffect>
                                  </p:childTnLst>
                                </p:cTn>
                              </p:par>
                              <p:par>
                                <p:cTn id="100" presetID="10" presetClass="entr" presetSubtype="0" fill="hold" nodeType="withEffect">
                                  <p:stCondLst>
                                    <p:cond delay="0"/>
                                  </p:stCondLst>
                                  <p:childTnLst>
                                    <p:set>
                                      <p:cBhvr>
                                        <p:cTn id="101" dur="1" fill="hold">
                                          <p:stCondLst>
                                            <p:cond delay="0"/>
                                          </p:stCondLst>
                                        </p:cTn>
                                        <p:tgtEl>
                                          <p:spTgt spid="127"/>
                                        </p:tgtEl>
                                        <p:attrNameLst>
                                          <p:attrName>style.visibility</p:attrName>
                                        </p:attrNameLst>
                                      </p:cBhvr>
                                      <p:to>
                                        <p:strVal val="visible"/>
                                      </p:to>
                                    </p:set>
                                    <p:animEffect transition="in" filter="fade">
                                      <p:cBhvr>
                                        <p:cTn id="102" dur="500"/>
                                        <p:tgtEl>
                                          <p:spTgt spid="127"/>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28"/>
                                        </p:tgtEl>
                                        <p:attrNameLst>
                                          <p:attrName>style.visibility</p:attrName>
                                        </p:attrNameLst>
                                      </p:cBhvr>
                                      <p:to>
                                        <p:strVal val="visible"/>
                                      </p:to>
                                    </p:set>
                                    <p:animEffect transition="in" filter="fade">
                                      <p:cBhvr>
                                        <p:cTn id="105" dur="500"/>
                                        <p:tgtEl>
                                          <p:spTgt spid="128"/>
                                        </p:tgtEl>
                                      </p:cBhvr>
                                    </p:animEffect>
                                  </p:childTnLst>
                                </p:cTn>
                              </p:par>
                              <p:par>
                                <p:cTn id="106" presetID="10" presetClass="entr" presetSubtype="0" fill="hold" nodeType="withEffect">
                                  <p:stCondLst>
                                    <p:cond delay="0"/>
                                  </p:stCondLst>
                                  <p:childTnLst>
                                    <p:set>
                                      <p:cBhvr>
                                        <p:cTn id="107" dur="1" fill="hold">
                                          <p:stCondLst>
                                            <p:cond delay="0"/>
                                          </p:stCondLst>
                                        </p:cTn>
                                        <p:tgtEl>
                                          <p:spTgt spid="129"/>
                                        </p:tgtEl>
                                        <p:attrNameLst>
                                          <p:attrName>style.visibility</p:attrName>
                                        </p:attrNameLst>
                                      </p:cBhvr>
                                      <p:to>
                                        <p:strVal val="visible"/>
                                      </p:to>
                                    </p:set>
                                    <p:animEffect transition="in" filter="fade">
                                      <p:cBhvr>
                                        <p:cTn id="108" dur="500"/>
                                        <p:tgtEl>
                                          <p:spTgt spid="129"/>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30"/>
                                        </p:tgtEl>
                                        <p:attrNameLst>
                                          <p:attrName>style.visibility</p:attrName>
                                        </p:attrNameLst>
                                      </p:cBhvr>
                                      <p:to>
                                        <p:strVal val="visible"/>
                                      </p:to>
                                    </p:set>
                                    <p:animEffect transition="in" filter="fade">
                                      <p:cBhvr>
                                        <p:cTn id="111" dur="500"/>
                                        <p:tgtEl>
                                          <p:spTgt spid="130"/>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31"/>
                                        </p:tgtEl>
                                        <p:attrNameLst>
                                          <p:attrName>style.visibility</p:attrName>
                                        </p:attrNameLst>
                                      </p:cBhvr>
                                      <p:to>
                                        <p:strVal val="visible"/>
                                      </p:to>
                                    </p:set>
                                    <p:animEffect transition="in" filter="fade">
                                      <p:cBhvr>
                                        <p:cTn id="114" dur="500"/>
                                        <p:tgtEl>
                                          <p:spTgt spid="131"/>
                                        </p:tgtEl>
                                      </p:cBhvr>
                                    </p:animEffect>
                                  </p:childTnLst>
                                </p:cTn>
                              </p:par>
                              <p:par>
                                <p:cTn id="115" presetID="10" presetClass="entr" presetSubtype="0" fill="hold" nodeType="withEffect">
                                  <p:stCondLst>
                                    <p:cond delay="0"/>
                                  </p:stCondLst>
                                  <p:childTnLst>
                                    <p:set>
                                      <p:cBhvr>
                                        <p:cTn id="116" dur="1" fill="hold">
                                          <p:stCondLst>
                                            <p:cond delay="0"/>
                                          </p:stCondLst>
                                        </p:cTn>
                                        <p:tgtEl>
                                          <p:spTgt spid="132"/>
                                        </p:tgtEl>
                                        <p:attrNameLst>
                                          <p:attrName>style.visibility</p:attrName>
                                        </p:attrNameLst>
                                      </p:cBhvr>
                                      <p:to>
                                        <p:strVal val="visible"/>
                                      </p:to>
                                    </p:set>
                                    <p:animEffect transition="in" filter="fade">
                                      <p:cBhvr>
                                        <p:cTn id="117" dur="500"/>
                                        <p:tgtEl>
                                          <p:spTgt spid="132"/>
                                        </p:tgtEl>
                                      </p:cBhvr>
                                    </p:animEffect>
                                  </p:childTnLst>
                                </p:cTn>
                              </p:par>
                              <p:par>
                                <p:cTn id="118" presetID="10" presetClass="entr" presetSubtype="0" fill="hold" nodeType="withEffect">
                                  <p:stCondLst>
                                    <p:cond delay="0"/>
                                  </p:stCondLst>
                                  <p:childTnLst>
                                    <p:set>
                                      <p:cBhvr>
                                        <p:cTn id="119" dur="1" fill="hold">
                                          <p:stCondLst>
                                            <p:cond delay="0"/>
                                          </p:stCondLst>
                                        </p:cTn>
                                        <p:tgtEl>
                                          <p:spTgt spid="133"/>
                                        </p:tgtEl>
                                        <p:attrNameLst>
                                          <p:attrName>style.visibility</p:attrName>
                                        </p:attrNameLst>
                                      </p:cBhvr>
                                      <p:to>
                                        <p:strVal val="visible"/>
                                      </p:to>
                                    </p:set>
                                    <p:animEffect transition="in" filter="fade">
                                      <p:cBhvr>
                                        <p:cTn id="120" dur="500"/>
                                        <p:tgtEl>
                                          <p:spTgt spid="133"/>
                                        </p:tgtEl>
                                      </p:cBhvr>
                                    </p:animEffect>
                                  </p:childTnLst>
                                </p:cTn>
                              </p:par>
                              <p:par>
                                <p:cTn id="121" presetID="10" presetClass="entr" presetSubtype="0" fill="hold" nodeType="withEffect">
                                  <p:stCondLst>
                                    <p:cond delay="0"/>
                                  </p:stCondLst>
                                  <p:childTnLst>
                                    <p:set>
                                      <p:cBhvr>
                                        <p:cTn id="122" dur="1" fill="hold">
                                          <p:stCondLst>
                                            <p:cond delay="0"/>
                                          </p:stCondLst>
                                        </p:cTn>
                                        <p:tgtEl>
                                          <p:spTgt spid="134"/>
                                        </p:tgtEl>
                                        <p:attrNameLst>
                                          <p:attrName>style.visibility</p:attrName>
                                        </p:attrNameLst>
                                      </p:cBhvr>
                                      <p:to>
                                        <p:strVal val="visible"/>
                                      </p:to>
                                    </p:set>
                                    <p:animEffect transition="in" filter="fade">
                                      <p:cBhvr>
                                        <p:cTn id="123" dur="500"/>
                                        <p:tgtEl>
                                          <p:spTgt spid="134"/>
                                        </p:tgtEl>
                                      </p:cBhvr>
                                    </p:animEffect>
                                  </p:childTnLst>
                                </p:cTn>
                              </p:par>
                              <p:par>
                                <p:cTn id="124" presetID="10" presetClass="entr" presetSubtype="0" fill="hold" nodeType="withEffect">
                                  <p:stCondLst>
                                    <p:cond delay="0"/>
                                  </p:stCondLst>
                                  <p:childTnLst>
                                    <p:set>
                                      <p:cBhvr>
                                        <p:cTn id="125" dur="1" fill="hold">
                                          <p:stCondLst>
                                            <p:cond delay="0"/>
                                          </p:stCondLst>
                                        </p:cTn>
                                        <p:tgtEl>
                                          <p:spTgt spid="135"/>
                                        </p:tgtEl>
                                        <p:attrNameLst>
                                          <p:attrName>style.visibility</p:attrName>
                                        </p:attrNameLst>
                                      </p:cBhvr>
                                      <p:to>
                                        <p:strVal val="visible"/>
                                      </p:to>
                                    </p:set>
                                    <p:animEffect transition="in" filter="fade">
                                      <p:cBhvr>
                                        <p:cTn id="126" dur="500"/>
                                        <p:tgtEl>
                                          <p:spTgt spid="135"/>
                                        </p:tgtEl>
                                      </p:cBhvr>
                                    </p:animEffect>
                                  </p:childTnLst>
                                </p:cTn>
                              </p:par>
                              <p:par>
                                <p:cTn id="127" presetID="10" presetClass="entr" presetSubtype="0" fill="hold" nodeType="withEffect">
                                  <p:stCondLst>
                                    <p:cond delay="0"/>
                                  </p:stCondLst>
                                  <p:childTnLst>
                                    <p:set>
                                      <p:cBhvr>
                                        <p:cTn id="128" dur="1" fill="hold">
                                          <p:stCondLst>
                                            <p:cond delay="0"/>
                                          </p:stCondLst>
                                        </p:cTn>
                                        <p:tgtEl>
                                          <p:spTgt spid="136"/>
                                        </p:tgtEl>
                                        <p:attrNameLst>
                                          <p:attrName>style.visibility</p:attrName>
                                        </p:attrNameLst>
                                      </p:cBhvr>
                                      <p:to>
                                        <p:strVal val="visible"/>
                                      </p:to>
                                    </p:set>
                                    <p:animEffect transition="in" filter="fade">
                                      <p:cBhvr>
                                        <p:cTn id="129" dur="500"/>
                                        <p:tgtEl>
                                          <p:spTgt spid="136"/>
                                        </p:tgtEl>
                                      </p:cBhvr>
                                    </p:animEffect>
                                  </p:childTnLst>
                                </p:cTn>
                              </p:par>
                              <p:par>
                                <p:cTn id="130" presetID="10" presetClass="entr" presetSubtype="0" fill="hold" grpId="0" nodeType="withEffect">
                                  <p:stCondLst>
                                    <p:cond delay="0"/>
                                  </p:stCondLst>
                                  <p:childTnLst>
                                    <p:set>
                                      <p:cBhvr>
                                        <p:cTn id="131" dur="1" fill="hold">
                                          <p:stCondLst>
                                            <p:cond delay="0"/>
                                          </p:stCondLst>
                                        </p:cTn>
                                        <p:tgtEl>
                                          <p:spTgt spid="137"/>
                                        </p:tgtEl>
                                        <p:attrNameLst>
                                          <p:attrName>style.visibility</p:attrName>
                                        </p:attrNameLst>
                                      </p:cBhvr>
                                      <p:to>
                                        <p:strVal val="visible"/>
                                      </p:to>
                                    </p:set>
                                    <p:animEffect transition="in" filter="fade">
                                      <p:cBhvr>
                                        <p:cTn id="132" dur="500"/>
                                        <p:tgtEl>
                                          <p:spTgt spid="137"/>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38"/>
                                        </p:tgtEl>
                                        <p:attrNameLst>
                                          <p:attrName>style.visibility</p:attrName>
                                        </p:attrNameLst>
                                      </p:cBhvr>
                                      <p:to>
                                        <p:strVal val="visible"/>
                                      </p:to>
                                    </p:set>
                                    <p:animEffect transition="in" filter="fade">
                                      <p:cBhvr>
                                        <p:cTn id="135" dur="500"/>
                                        <p:tgtEl>
                                          <p:spTgt spid="138"/>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154"/>
                                        </p:tgtEl>
                                        <p:attrNameLst>
                                          <p:attrName>style.visibility</p:attrName>
                                        </p:attrNameLst>
                                      </p:cBhvr>
                                      <p:to>
                                        <p:strVal val="visible"/>
                                      </p:to>
                                    </p:set>
                                    <p:animEffect transition="in" filter="fade">
                                      <p:cBhvr>
                                        <p:cTn id="138" dur="500"/>
                                        <p:tgtEl>
                                          <p:spTgt spid="154"/>
                                        </p:tgtEl>
                                      </p:cBhvr>
                                    </p:animEffect>
                                  </p:childTnLst>
                                </p:cTn>
                              </p:par>
                              <p:par>
                                <p:cTn id="139" presetID="10" presetClass="entr" presetSubtype="0" fill="hold" nodeType="withEffect">
                                  <p:stCondLst>
                                    <p:cond delay="0"/>
                                  </p:stCondLst>
                                  <p:childTnLst>
                                    <p:set>
                                      <p:cBhvr>
                                        <p:cTn id="140" dur="1" fill="hold">
                                          <p:stCondLst>
                                            <p:cond delay="0"/>
                                          </p:stCondLst>
                                        </p:cTn>
                                        <p:tgtEl>
                                          <p:spTgt spid="155"/>
                                        </p:tgtEl>
                                        <p:attrNameLst>
                                          <p:attrName>style.visibility</p:attrName>
                                        </p:attrNameLst>
                                      </p:cBhvr>
                                      <p:to>
                                        <p:strVal val="visible"/>
                                      </p:to>
                                    </p:set>
                                    <p:animEffect transition="in" filter="fade">
                                      <p:cBhvr>
                                        <p:cTn id="141" dur="500"/>
                                        <p:tgtEl>
                                          <p:spTgt spid="155"/>
                                        </p:tgtEl>
                                      </p:cBhvr>
                                    </p:animEffect>
                                  </p:childTnLst>
                                </p:cTn>
                              </p:par>
                              <p:par>
                                <p:cTn id="142" presetID="10" presetClass="entr" presetSubtype="0" fill="hold" nodeType="withEffect">
                                  <p:stCondLst>
                                    <p:cond delay="0"/>
                                  </p:stCondLst>
                                  <p:childTnLst>
                                    <p:set>
                                      <p:cBhvr>
                                        <p:cTn id="143" dur="1" fill="hold">
                                          <p:stCondLst>
                                            <p:cond delay="0"/>
                                          </p:stCondLst>
                                        </p:cTn>
                                        <p:tgtEl>
                                          <p:spTgt spid="140"/>
                                        </p:tgtEl>
                                        <p:attrNameLst>
                                          <p:attrName>style.visibility</p:attrName>
                                        </p:attrNameLst>
                                      </p:cBhvr>
                                      <p:to>
                                        <p:strVal val="visible"/>
                                      </p:to>
                                    </p:set>
                                    <p:animEffect transition="in" filter="fade">
                                      <p:cBhvr>
                                        <p:cTn id="144" dur="500"/>
                                        <p:tgtEl>
                                          <p:spTgt spid="140"/>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41"/>
                                        </p:tgtEl>
                                        <p:attrNameLst>
                                          <p:attrName>style.visibility</p:attrName>
                                        </p:attrNameLst>
                                      </p:cBhvr>
                                      <p:to>
                                        <p:strVal val="visible"/>
                                      </p:to>
                                    </p:set>
                                    <p:animEffect transition="in" filter="fade">
                                      <p:cBhvr>
                                        <p:cTn id="147" dur="500"/>
                                        <p:tgtEl>
                                          <p:spTgt spid="141"/>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42"/>
                                        </p:tgtEl>
                                        <p:attrNameLst>
                                          <p:attrName>style.visibility</p:attrName>
                                        </p:attrNameLst>
                                      </p:cBhvr>
                                      <p:to>
                                        <p:strVal val="visible"/>
                                      </p:to>
                                    </p:set>
                                    <p:animEffect transition="in" filter="fade">
                                      <p:cBhvr>
                                        <p:cTn id="150" dur="500"/>
                                        <p:tgtEl>
                                          <p:spTgt spid="142"/>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143"/>
                                        </p:tgtEl>
                                        <p:attrNameLst>
                                          <p:attrName>style.visibility</p:attrName>
                                        </p:attrNameLst>
                                      </p:cBhvr>
                                      <p:to>
                                        <p:strVal val="visible"/>
                                      </p:to>
                                    </p:set>
                                    <p:animEffect transition="in" filter="fade">
                                      <p:cBhvr>
                                        <p:cTn id="153" dur="500"/>
                                        <p:tgtEl>
                                          <p:spTgt spid="143"/>
                                        </p:tgtEl>
                                      </p:cBhvr>
                                    </p:animEffect>
                                  </p:childTnLst>
                                </p:cTn>
                              </p:par>
                              <p:par>
                                <p:cTn id="154" presetID="10" presetClass="entr" presetSubtype="0" fill="hold" grpId="0" nodeType="withEffect">
                                  <p:stCondLst>
                                    <p:cond delay="0"/>
                                  </p:stCondLst>
                                  <p:childTnLst>
                                    <p:set>
                                      <p:cBhvr>
                                        <p:cTn id="155" dur="1" fill="hold">
                                          <p:stCondLst>
                                            <p:cond delay="0"/>
                                          </p:stCondLst>
                                        </p:cTn>
                                        <p:tgtEl>
                                          <p:spTgt spid="144"/>
                                        </p:tgtEl>
                                        <p:attrNameLst>
                                          <p:attrName>style.visibility</p:attrName>
                                        </p:attrNameLst>
                                      </p:cBhvr>
                                      <p:to>
                                        <p:strVal val="visible"/>
                                      </p:to>
                                    </p:set>
                                    <p:animEffect transition="in" filter="fade">
                                      <p:cBhvr>
                                        <p:cTn id="156" dur="500"/>
                                        <p:tgtEl>
                                          <p:spTgt spid="144"/>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145"/>
                                        </p:tgtEl>
                                        <p:attrNameLst>
                                          <p:attrName>style.visibility</p:attrName>
                                        </p:attrNameLst>
                                      </p:cBhvr>
                                      <p:to>
                                        <p:strVal val="visible"/>
                                      </p:to>
                                    </p:set>
                                    <p:animEffect transition="in" filter="fade">
                                      <p:cBhvr>
                                        <p:cTn id="159" dur="500"/>
                                        <p:tgtEl>
                                          <p:spTgt spid="145"/>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146"/>
                                        </p:tgtEl>
                                        <p:attrNameLst>
                                          <p:attrName>style.visibility</p:attrName>
                                        </p:attrNameLst>
                                      </p:cBhvr>
                                      <p:to>
                                        <p:strVal val="visible"/>
                                      </p:to>
                                    </p:set>
                                    <p:animEffect transition="in" filter="fade">
                                      <p:cBhvr>
                                        <p:cTn id="162" dur="500"/>
                                        <p:tgtEl>
                                          <p:spTgt spid="146"/>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47"/>
                                        </p:tgtEl>
                                        <p:attrNameLst>
                                          <p:attrName>style.visibility</p:attrName>
                                        </p:attrNameLst>
                                      </p:cBhvr>
                                      <p:to>
                                        <p:strVal val="visible"/>
                                      </p:to>
                                    </p:set>
                                    <p:animEffect transition="in" filter="fade">
                                      <p:cBhvr>
                                        <p:cTn id="165" dur="500"/>
                                        <p:tgtEl>
                                          <p:spTgt spid="147"/>
                                        </p:tgtEl>
                                      </p:cBhvr>
                                    </p:animEffect>
                                  </p:childTnLst>
                                </p:cTn>
                              </p:par>
                              <p:par>
                                <p:cTn id="166" presetID="10" presetClass="entr" presetSubtype="0" fill="hold" nodeType="withEffect">
                                  <p:stCondLst>
                                    <p:cond delay="0"/>
                                  </p:stCondLst>
                                  <p:childTnLst>
                                    <p:set>
                                      <p:cBhvr>
                                        <p:cTn id="167" dur="1" fill="hold">
                                          <p:stCondLst>
                                            <p:cond delay="0"/>
                                          </p:stCondLst>
                                        </p:cTn>
                                        <p:tgtEl>
                                          <p:spTgt spid="148"/>
                                        </p:tgtEl>
                                        <p:attrNameLst>
                                          <p:attrName>style.visibility</p:attrName>
                                        </p:attrNameLst>
                                      </p:cBhvr>
                                      <p:to>
                                        <p:strVal val="visible"/>
                                      </p:to>
                                    </p:set>
                                    <p:animEffect transition="in" filter="fade">
                                      <p:cBhvr>
                                        <p:cTn id="168" dur="500"/>
                                        <p:tgtEl>
                                          <p:spTgt spid="148"/>
                                        </p:tgtEl>
                                      </p:cBhvr>
                                    </p:animEffect>
                                  </p:childTnLst>
                                </p:cTn>
                              </p:par>
                              <p:par>
                                <p:cTn id="169" presetID="10" presetClass="entr" presetSubtype="0" fill="hold" nodeType="withEffect">
                                  <p:stCondLst>
                                    <p:cond delay="0"/>
                                  </p:stCondLst>
                                  <p:childTnLst>
                                    <p:set>
                                      <p:cBhvr>
                                        <p:cTn id="170" dur="1" fill="hold">
                                          <p:stCondLst>
                                            <p:cond delay="0"/>
                                          </p:stCondLst>
                                        </p:cTn>
                                        <p:tgtEl>
                                          <p:spTgt spid="149"/>
                                        </p:tgtEl>
                                        <p:attrNameLst>
                                          <p:attrName>style.visibility</p:attrName>
                                        </p:attrNameLst>
                                      </p:cBhvr>
                                      <p:to>
                                        <p:strVal val="visible"/>
                                      </p:to>
                                    </p:set>
                                    <p:animEffect transition="in" filter="fade">
                                      <p:cBhvr>
                                        <p:cTn id="171" dur="500"/>
                                        <p:tgtEl>
                                          <p:spTgt spid="149"/>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50"/>
                                        </p:tgtEl>
                                        <p:attrNameLst>
                                          <p:attrName>style.visibility</p:attrName>
                                        </p:attrNameLst>
                                      </p:cBhvr>
                                      <p:to>
                                        <p:strVal val="visible"/>
                                      </p:to>
                                    </p:set>
                                    <p:animEffect transition="in" filter="fade">
                                      <p:cBhvr>
                                        <p:cTn id="174" dur="500"/>
                                        <p:tgtEl>
                                          <p:spTgt spid="150"/>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51"/>
                                        </p:tgtEl>
                                        <p:attrNameLst>
                                          <p:attrName>style.visibility</p:attrName>
                                        </p:attrNameLst>
                                      </p:cBhvr>
                                      <p:to>
                                        <p:strVal val="visible"/>
                                      </p:to>
                                    </p:set>
                                    <p:animEffect transition="in" filter="fade">
                                      <p:cBhvr>
                                        <p:cTn id="177" dur="500"/>
                                        <p:tgtEl>
                                          <p:spTgt spid="151"/>
                                        </p:tgtEl>
                                      </p:cBhvr>
                                    </p:animEffect>
                                  </p:childTnLst>
                                </p:cTn>
                              </p:par>
                              <p:par>
                                <p:cTn id="178" presetID="10" presetClass="entr" presetSubtype="0" fill="hold" nodeType="withEffect">
                                  <p:stCondLst>
                                    <p:cond delay="0"/>
                                  </p:stCondLst>
                                  <p:childTnLst>
                                    <p:set>
                                      <p:cBhvr>
                                        <p:cTn id="179" dur="1" fill="hold">
                                          <p:stCondLst>
                                            <p:cond delay="0"/>
                                          </p:stCondLst>
                                        </p:cTn>
                                        <p:tgtEl>
                                          <p:spTgt spid="152"/>
                                        </p:tgtEl>
                                        <p:attrNameLst>
                                          <p:attrName>style.visibility</p:attrName>
                                        </p:attrNameLst>
                                      </p:cBhvr>
                                      <p:to>
                                        <p:strVal val="visible"/>
                                      </p:to>
                                    </p:set>
                                    <p:animEffect transition="in" filter="fade">
                                      <p:cBhvr>
                                        <p:cTn id="180" dur="500"/>
                                        <p:tgtEl>
                                          <p:spTgt spid="152"/>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53"/>
                                        </p:tgtEl>
                                        <p:attrNameLst>
                                          <p:attrName>style.visibility</p:attrName>
                                        </p:attrNameLst>
                                      </p:cBhvr>
                                      <p:to>
                                        <p:strVal val="visible"/>
                                      </p:to>
                                    </p:set>
                                    <p:animEffect transition="in" filter="fade">
                                      <p:cBhvr>
                                        <p:cTn id="183" dur="500"/>
                                        <p:tgtEl>
                                          <p:spTgt spid="153"/>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164"/>
                                        </p:tgtEl>
                                        <p:attrNameLst>
                                          <p:attrName>style.visibility</p:attrName>
                                        </p:attrNameLst>
                                      </p:cBhvr>
                                      <p:to>
                                        <p:strVal val="visible"/>
                                      </p:to>
                                    </p:set>
                                    <p:animEffect transition="in" filter="fade">
                                      <p:cBhvr>
                                        <p:cTn id="186" dur="5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102" grpId="0"/>
      <p:bldP spid="103" grpId="0"/>
      <p:bldP spid="104" grpId="0" animBg="1"/>
      <p:bldP spid="106" grpId="0" animBg="1"/>
      <p:bldP spid="108" grpId="0" animBg="1"/>
      <p:bldP spid="109" grpId="0"/>
      <p:bldP spid="110" grpId="0"/>
      <p:bldP spid="112" grpId="0"/>
      <p:bldP spid="117" grpId="0"/>
      <p:bldP spid="119" grpId="0" animBg="1"/>
      <p:bldP spid="121" grpId="0" animBg="1"/>
      <p:bldP spid="122" grpId="0"/>
      <p:bldP spid="123" grpId="0"/>
      <p:bldP spid="124" grpId="0" animBg="1"/>
      <p:bldP spid="125" grpId="0" animBg="1"/>
      <p:bldP spid="128" grpId="0" animBg="1"/>
      <p:bldP spid="130" grpId="0" animBg="1"/>
      <p:bldP spid="131" grpId="0" animBg="1"/>
      <p:bldP spid="137" grpId="0"/>
      <p:bldP spid="138" grpId="0"/>
      <p:bldP spid="154" grpId="0" animBg="1"/>
      <p:bldP spid="141" grpId="0"/>
      <p:bldP spid="142" grpId="0" animBg="1"/>
      <p:bldP spid="143" grpId="0" animBg="1"/>
      <p:bldP spid="144" grpId="0" animBg="1"/>
      <p:bldP spid="145" grpId="0" animBg="1"/>
      <p:bldP spid="146" grpId="0" animBg="1"/>
      <p:bldP spid="147" grpId="0" animBg="1"/>
      <p:bldP spid="150" grpId="0" animBg="1"/>
      <p:bldP spid="151" grpId="0"/>
      <p:bldP spid="153" grpId="0" animBg="1"/>
      <p:bldP spid="162" grpId="0"/>
      <p:bldP spid="16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7C153-D9AB-44F7-D5DD-EFEC4486240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EF10789-CE33-8BC1-1D2C-EB2DA3D753F2}"/>
              </a:ext>
            </a:extLst>
          </p:cNvPr>
          <p:cNvSpPr>
            <a:spLocks noGrp="1"/>
          </p:cNvSpPr>
          <p:nvPr>
            <p:ph type="title"/>
          </p:nvPr>
        </p:nvSpPr>
        <p:spPr>
          <a:xfrm>
            <a:off x="586800" y="457200"/>
            <a:ext cx="10515600" cy="554400"/>
          </a:xfrm>
        </p:spPr>
        <p:txBody>
          <a:bodyPr anchor="ctr">
            <a:noAutofit/>
          </a:bodyPr>
          <a:lstStyle/>
          <a:p>
            <a:pPr algn="ctr"/>
            <a:r>
              <a:rPr lang="en-US">
                <a:latin typeface="Segoe UI Semibold"/>
                <a:cs typeface="Segoe UI Semibold"/>
              </a:rPr>
              <a:t>Agents are becoming more capable</a:t>
            </a:r>
            <a:endParaRPr lang="en-US" sz="3600">
              <a:latin typeface="Segoe UI Semibold"/>
              <a:cs typeface="Segoe UI Semibold"/>
            </a:endParaRPr>
          </a:p>
        </p:txBody>
      </p:sp>
      <p:sp>
        <p:nvSpPr>
          <p:cNvPr id="4" name="Rectangle: Rounded Corners 5">
            <a:extLst>
              <a:ext uri="{FF2B5EF4-FFF2-40B4-BE49-F238E27FC236}">
                <a16:creationId xmlns:a16="http://schemas.microsoft.com/office/drawing/2014/main" id="{856E01E0-5B08-984B-A028-28F9CBE7078F}"/>
              </a:ext>
              <a:ext uri="{C183D7F6-B498-43B3-948B-1728B52AA6E4}">
                <adec:decorative xmlns:adec="http://schemas.microsoft.com/office/drawing/2017/decorative" val="1"/>
              </a:ext>
            </a:extLst>
          </p:cNvPr>
          <p:cNvSpPr/>
          <p:nvPr/>
        </p:nvSpPr>
        <p:spPr bwMode="auto">
          <a:xfrm>
            <a:off x="586800" y="1286359"/>
            <a:ext cx="11022587" cy="4982679"/>
          </a:xfrm>
          <a:prstGeom prst="roundRect">
            <a:avLst>
              <a:gd name="adj" fmla="val 5329"/>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aphicFrame>
        <p:nvGraphicFramePr>
          <p:cNvPr id="5" name="Chart 4" descr="Task COmpletion Rates for WebArena Benchmark (by CMU)">
            <a:extLst>
              <a:ext uri="{FF2B5EF4-FFF2-40B4-BE49-F238E27FC236}">
                <a16:creationId xmlns:a16="http://schemas.microsoft.com/office/drawing/2014/main" id="{31F2E5BF-6374-FB7C-A103-B17CEB468A87}"/>
              </a:ext>
            </a:extLst>
          </p:cNvPr>
          <p:cNvGraphicFramePr/>
          <p:nvPr/>
        </p:nvGraphicFramePr>
        <p:xfrm>
          <a:off x="696686" y="1427290"/>
          <a:ext cx="10722428" cy="476668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8172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8.33333E-7 -2.96296E-6 L -8.33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8.33333E-7 -2.96296E-6 L -8.33333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8.33333E-7 -2.96296E-6 L -8.33333E-7 0.03542 " pathEditMode="relative" rAng="0" ptsTypes="AA">
                                      <p:cBhvr>
                                        <p:cTn id="19"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animBg="1"/>
      <p:bldP spid="4" grpId="1" animBg="1"/>
      <p:bldGraphic spid="5" grpId="0">
        <p:bldAsOne/>
      </p:bldGraphic>
      <p:bldGraphic spid="5" grpId="1">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7A79F3A0-476D-AF5C-AAA1-8B3BDC623C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EFFAA0-DE22-E7CB-572B-1BBEEECEC8D3}"/>
              </a:ext>
            </a:extLst>
          </p:cNvPr>
          <p:cNvSpPr>
            <a:spLocks noGrp="1"/>
          </p:cNvSpPr>
          <p:nvPr>
            <p:ph type="title"/>
          </p:nvPr>
        </p:nvSpPr>
        <p:spPr/>
        <p:txBody>
          <a:bodyPr/>
          <a:lstStyle/>
          <a:p>
            <a:r>
              <a:rPr lang="en-US">
                <a:solidFill>
                  <a:schemeClr val="bg1"/>
                </a:solidFill>
              </a:rPr>
              <a:t>When should I use multi-agents over a single agent?</a:t>
            </a:r>
          </a:p>
        </p:txBody>
      </p:sp>
      <p:graphicFrame>
        <p:nvGraphicFramePr>
          <p:cNvPr id="36" name="Chart 35">
            <a:extLst>
              <a:ext uri="{FF2B5EF4-FFF2-40B4-BE49-F238E27FC236}">
                <a16:creationId xmlns:a16="http://schemas.microsoft.com/office/drawing/2014/main" id="{58C6C0F8-F304-D47A-4836-3241550FE9E0}"/>
              </a:ext>
            </a:extLst>
          </p:cNvPr>
          <p:cNvGraphicFramePr/>
          <p:nvPr/>
        </p:nvGraphicFramePr>
        <p:xfrm>
          <a:off x="5625110" y="1292636"/>
          <a:ext cx="6111146" cy="4826180"/>
        </p:xfrm>
        <a:graphic>
          <a:graphicData uri="http://schemas.openxmlformats.org/drawingml/2006/chart">
            <c:chart xmlns:c="http://schemas.openxmlformats.org/drawingml/2006/chart" xmlns:r="http://schemas.openxmlformats.org/officeDocument/2006/relationships" r:id="rId3"/>
          </a:graphicData>
        </a:graphic>
      </p:graphicFrame>
      <p:sp>
        <p:nvSpPr>
          <p:cNvPr id="41" name="TextBox 40">
            <a:extLst>
              <a:ext uri="{FF2B5EF4-FFF2-40B4-BE49-F238E27FC236}">
                <a16:creationId xmlns:a16="http://schemas.microsoft.com/office/drawing/2014/main" id="{FD178A8D-6398-73EF-16FE-304C6D158BAE}"/>
              </a:ext>
            </a:extLst>
          </p:cNvPr>
          <p:cNvSpPr txBox="1"/>
          <p:nvPr/>
        </p:nvSpPr>
        <p:spPr>
          <a:xfrm>
            <a:off x="902877" y="3052286"/>
            <a:ext cx="4593337"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100" normalizeH="0" baseline="0" noProof="0">
                <a:ln w="3175">
                  <a:noFill/>
                </a:ln>
                <a:gradFill>
                  <a:gsLst>
                    <a:gs pos="0">
                      <a:srgbClr val="0078D4"/>
                    </a:gs>
                    <a:gs pos="47000">
                      <a:srgbClr val="8660C5"/>
                    </a:gs>
                    <a:gs pos="99000">
                      <a:srgbClr val="FF9349"/>
                    </a:gs>
                  </a:gsLst>
                  <a:lin ang="1800000" scaled="0"/>
                </a:gradFill>
                <a:effectLst/>
                <a:uLnTx/>
                <a:uFillTx/>
                <a:latin typeface="Segoe Pro Semibold" panose="020B0502040504020203" pitchFamily="34" charset="0"/>
                <a:ea typeface="+mn-ea"/>
                <a:cs typeface="Segoe UI" pitchFamily="34" charset="0"/>
              </a:rPr>
              <a:t>Multi agent systems can solve more complex tasks</a:t>
            </a:r>
            <a:br>
              <a:rPr kumimoji="0" lang="en-US" sz="2400" b="1" i="1" u="none" strike="noStrike" kern="1200" cap="none" spc="0" normalizeH="0" baseline="0" noProof="0">
                <a:ln>
                  <a:noFill/>
                </a:ln>
                <a:solidFill>
                  <a:prstClr val="white"/>
                </a:solidFill>
                <a:effectLst/>
                <a:uLnTx/>
                <a:uFillTx/>
                <a:latin typeface="Bierstadt"/>
                <a:ea typeface="+mn-ea"/>
                <a:cs typeface="+mn-cs"/>
              </a:rPr>
            </a:br>
            <a:br>
              <a:rPr kumimoji="0" lang="en-US" sz="2400" b="1" i="1" u="none" strike="noStrike" kern="1200" cap="none" spc="0" normalizeH="0" baseline="0" noProof="0">
                <a:ln>
                  <a:noFill/>
                </a:ln>
                <a:solidFill>
                  <a:prstClr val="white"/>
                </a:solidFill>
                <a:effectLst/>
                <a:uLnTx/>
                <a:uFillTx/>
                <a:latin typeface="Bierstadt"/>
                <a:ea typeface="+mn-ea"/>
                <a:cs typeface="+mn-cs"/>
              </a:rPr>
            </a:b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Tree>
    <p:extLst>
      <p:ext uri="{BB962C8B-B14F-4D97-AF65-F5344CB8AC3E}">
        <p14:creationId xmlns:p14="http://schemas.microsoft.com/office/powerpoint/2010/main" val="17551946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3169194-D432-A049-7401-D1E72A71A2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DB03A-4757-6CD3-8A6C-9317A5199FA6}"/>
              </a:ext>
            </a:extLst>
          </p:cNvPr>
          <p:cNvSpPr>
            <a:spLocks noGrp="1"/>
          </p:cNvSpPr>
          <p:nvPr>
            <p:ph type="title"/>
          </p:nvPr>
        </p:nvSpPr>
        <p:spPr>
          <a:xfrm>
            <a:off x="1004119" y="1839706"/>
            <a:ext cx="10515600" cy="777875"/>
          </a:xfrm>
        </p:spPr>
        <p:txBody>
          <a:bodyPr>
            <a:normAutofit fontScale="90000"/>
          </a:bodyPr>
          <a:lstStyle/>
          <a:p>
            <a:pPr algn="ctr"/>
            <a:r>
              <a:rPr lang="en-US" sz="8000" dirty="0">
                <a:solidFill>
                  <a:schemeClr val="bg1"/>
                </a:solidFill>
                <a:latin typeface="Segoe UI Semibold" panose="020B0702040204020203" pitchFamily="34" charset="0"/>
                <a:cs typeface="Segoe UI Semibold" panose="020B0702040204020203" pitchFamily="34" charset="0"/>
              </a:rPr>
              <a:t>DEMO</a:t>
            </a: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Build a multi-agent system with Semantic Kernel</a:t>
            </a:r>
            <a:br>
              <a:rPr lang="en-US"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https://aka.ms/sk/hacks</a:t>
            </a:r>
          </a:p>
        </p:txBody>
      </p:sp>
    </p:spTree>
    <p:extLst>
      <p:ext uri="{BB962C8B-B14F-4D97-AF65-F5344CB8AC3E}">
        <p14:creationId xmlns:p14="http://schemas.microsoft.com/office/powerpoint/2010/main" val="5930238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658F46C0-6FD6-2187-ED0B-95DC1BB2BA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B48C4F-944C-C2C9-7CF3-A57E5E694E9B}"/>
              </a:ext>
            </a:extLst>
          </p:cNvPr>
          <p:cNvSpPr>
            <a:spLocks noGrp="1"/>
          </p:cNvSpPr>
          <p:nvPr>
            <p:ph type="title"/>
          </p:nvPr>
        </p:nvSpPr>
        <p:spPr>
          <a:xfrm>
            <a:off x="1004119" y="1839706"/>
            <a:ext cx="10515600" cy="777875"/>
          </a:xfrm>
        </p:spPr>
        <p:txBody>
          <a:bodyPr>
            <a:normAutofit/>
          </a:bodyPr>
          <a:lstStyle/>
          <a:p>
            <a:pPr algn="ctr"/>
            <a:endParaRPr lang="en-US" dirty="0">
              <a:solidFill>
                <a:schemeClr val="bg1"/>
              </a:solidFill>
              <a:latin typeface="Segoe UI Semibold" panose="020B0702040204020203" pitchFamily="34" charset="0"/>
              <a:cs typeface="Segoe UI Semibold" panose="020B0702040204020203" pitchFamily="34" charset="0"/>
            </a:endParaRPr>
          </a:p>
        </p:txBody>
      </p:sp>
      <p:pic>
        <p:nvPicPr>
          <p:cNvPr id="3" name="AgentAsTool">
            <a:hlinkClick r:id="" action="ppaction://media"/>
            <a:extLst>
              <a:ext uri="{FF2B5EF4-FFF2-40B4-BE49-F238E27FC236}">
                <a16:creationId xmlns:a16="http://schemas.microsoft.com/office/drawing/2014/main" id="{C287156F-F7F7-CE7D-5695-068A3962BE9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04775"/>
            <a:ext cx="12192000" cy="6858000"/>
          </a:xfrm>
          <a:prstGeom prst="rect">
            <a:avLst/>
          </a:prstGeom>
        </p:spPr>
      </p:pic>
    </p:spTree>
    <p:extLst>
      <p:ext uri="{BB962C8B-B14F-4D97-AF65-F5344CB8AC3E}">
        <p14:creationId xmlns:p14="http://schemas.microsoft.com/office/powerpoint/2010/main" val="4031017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2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9C5B4-8AE1-7596-755A-CF0F5220550E}"/>
            </a:ext>
          </a:extLst>
        </p:cNvPr>
        <p:cNvGrpSpPr/>
        <p:nvPr/>
      </p:nvGrpSpPr>
      <p:grpSpPr>
        <a:xfrm>
          <a:off x="0" y="0"/>
          <a:ext cx="0" cy="0"/>
          <a:chOff x="0" y="0"/>
          <a:chExt cx="0" cy="0"/>
        </a:xfrm>
      </p:grpSpPr>
      <p:sp>
        <p:nvSpPr>
          <p:cNvPr id="2" name="Rounded Rectangle 17">
            <a:extLst>
              <a:ext uri="{FF2B5EF4-FFF2-40B4-BE49-F238E27FC236}">
                <a16:creationId xmlns:a16="http://schemas.microsoft.com/office/drawing/2014/main" id="{08D4B040-C251-96CE-604A-2289AB41062D}"/>
              </a:ext>
              <a:ext uri="{C183D7F6-B498-43B3-948B-1728B52AA6E4}">
                <adec:decorative xmlns:adec="http://schemas.microsoft.com/office/drawing/2017/decorative" val="1"/>
              </a:ext>
            </a:extLst>
          </p:cNvPr>
          <p:cNvSpPr/>
          <p:nvPr/>
        </p:nvSpPr>
        <p:spPr bwMode="auto">
          <a:xfrm>
            <a:off x="-9258" y="0"/>
            <a:ext cx="8149958" cy="6858000"/>
          </a:xfrm>
          <a:prstGeom prst="homePlate">
            <a:avLst>
              <a:gd name="adj" fmla="val 11432"/>
            </a:avLst>
          </a:prstGeom>
          <a:gradFill flip="none" rotWithShape="1">
            <a:gsLst>
              <a:gs pos="32000">
                <a:schemeClr val="accent4"/>
              </a:gs>
              <a:gs pos="68000">
                <a:schemeClr val="accent3"/>
              </a:gs>
            </a:gsLst>
            <a:path path="circle">
              <a:fillToRect l="100000" t="100000"/>
            </a:path>
            <a:tileRect r="-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0" normalizeH="0" baseline="0" noProof="0">
                <a:ln>
                  <a:noFill/>
                </a:ln>
                <a:solidFill>
                  <a:srgbClr val="000000"/>
                </a:solidFill>
                <a:effectLst/>
                <a:uLnTx/>
                <a:uFillTx/>
                <a:latin typeface="Segoe Sans Text"/>
                <a:ea typeface="+mn-ea"/>
                <a:cs typeface="+mn-cs"/>
              </a:rPr>
              <a:t>Microsoft’s agentic frameworks </a:t>
            </a:r>
            <a:endParaRPr kumimoji="0" lang="en-US" sz="2000" b="0" i="0" u="none" strike="noStrike" kern="1200" cap="none" spc="0" normalizeH="0" baseline="0" noProof="0">
              <a:ln>
                <a:noFill/>
              </a:ln>
              <a:solidFill>
                <a:srgbClr val="091F2C"/>
              </a:solidFill>
              <a:effectLst/>
              <a:uLnTx/>
              <a:uFillTx/>
              <a:latin typeface="Segoe Sans Text" pitchFamily="2" charset="0"/>
              <a:ea typeface="Segoe UI" pitchFamily="34" charset="0"/>
              <a:cs typeface="Segoe Sans Text" pitchFamily="2" charset="0"/>
            </a:endParaRPr>
          </a:p>
        </p:txBody>
      </p:sp>
      <p:grpSp>
        <p:nvGrpSpPr>
          <p:cNvPr id="7" name="Group 6">
            <a:extLst>
              <a:ext uri="{FF2B5EF4-FFF2-40B4-BE49-F238E27FC236}">
                <a16:creationId xmlns:a16="http://schemas.microsoft.com/office/drawing/2014/main" id="{B772EEF5-6378-0E7D-5DCA-200ED3DC6523}"/>
              </a:ext>
            </a:extLst>
          </p:cNvPr>
          <p:cNvGrpSpPr/>
          <p:nvPr/>
        </p:nvGrpSpPr>
        <p:grpSpPr>
          <a:xfrm>
            <a:off x="8218084" y="1475159"/>
            <a:ext cx="3459480" cy="4304390"/>
            <a:chOff x="1168866" y="1596188"/>
            <a:chExt cx="3459480" cy="4304390"/>
          </a:xfrm>
        </p:grpSpPr>
        <p:sp>
          <p:nvSpPr>
            <p:cNvPr id="27" name="TextBox 26">
              <a:extLst>
                <a:ext uri="{FF2B5EF4-FFF2-40B4-BE49-F238E27FC236}">
                  <a16:creationId xmlns:a16="http://schemas.microsoft.com/office/drawing/2014/main" id="{A380DB04-E434-A70B-7CE4-94F411B87336}"/>
                </a:ext>
              </a:extLst>
            </p:cNvPr>
            <p:cNvSpPr txBox="1"/>
            <p:nvPr/>
          </p:nvSpPr>
          <p:spPr>
            <a:xfrm>
              <a:off x="1168866" y="1596188"/>
              <a:ext cx="3459480"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Deploy them with </a:t>
              </a:r>
              <a:r>
                <a:rPr kumimoji="0" lang="en-US" sz="2800" b="0" i="0" u="none" strike="noStrike" kern="1200" cap="none" spc="0" normalizeH="0" baseline="0" noProof="0">
                  <a:ln>
                    <a:noFill/>
                  </a:ln>
                  <a:solidFill>
                    <a:srgbClr val="000000"/>
                  </a:solidFill>
                  <a:effectLst/>
                  <a:uLnTx/>
                  <a:uFillTx/>
                  <a:latin typeface="Segoe Sans Text Semibold"/>
                  <a:ea typeface="+mn-ea"/>
                  <a:cs typeface="+mn-cs"/>
                </a:rPr>
                <a:t>Azure AI Foundry</a:t>
              </a:r>
            </a:p>
          </p:txBody>
        </p:sp>
        <p:pic>
          <p:nvPicPr>
            <p:cNvPr id="31" name="Graphic 30">
              <a:extLst>
                <a:ext uri="{FF2B5EF4-FFF2-40B4-BE49-F238E27FC236}">
                  <a16:creationId xmlns:a16="http://schemas.microsoft.com/office/drawing/2014/main" id="{95C23B8B-832E-0C9D-6D6C-10127F8964C6}"/>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97028" y="2640517"/>
              <a:ext cx="2156288" cy="2156288"/>
            </a:xfrm>
            <a:prstGeom prst="rect">
              <a:avLst/>
            </a:prstGeom>
          </p:spPr>
        </p:pic>
        <p:sp>
          <p:nvSpPr>
            <p:cNvPr id="38" name="TextBox 37">
              <a:extLst>
                <a:ext uri="{FF2B5EF4-FFF2-40B4-BE49-F238E27FC236}">
                  <a16:creationId xmlns:a16="http://schemas.microsoft.com/office/drawing/2014/main" id="{6C1178E0-B048-B25E-6EB0-46D7EFC736A4}"/>
                </a:ext>
              </a:extLst>
            </p:cNvPr>
            <p:cNvSpPr txBox="1"/>
            <p:nvPr/>
          </p:nvSpPr>
          <p:spPr>
            <a:xfrm>
              <a:off x="1679649" y="4977248"/>
              <a:ext cx="1792478" cy="92333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Managed agent</a:t>
              </a:r>
              <a:br>
                <a:rPr kumimoji="0" lang="en-US" sz="1800" b="0" i="0" u="none" strike="noStrike" kern="1200" cap="none" spc="0" normalizeH="0" baseline="0" noProof="0">
                  <a:ln>
                    <a:noFill/>
                  </a:ln>
                  <a:solidFill>
                    <a:srgbClr val="000000"/>
                  </a:solidFill>
                  <a:effectLst/>
                  <a:uLnTx/>
                  <a:uFillTx/>
                  <a:latin typeface="Segoe Sans Text"/>
                  <a:ea typeface="+mn-ea"/>
                  <a:cs typeface="+mn-cs"/>
                </a:rPr>
              </a:br>
              <a:r>
                <a:rPr kumimoji="0" lang="en-US" sz="1800" b="0" i="0" u="none" strike="noStrike" kern="1200" cap="none" spc="0" normalizeH="0" baseline="0" noProof="0">
                  <a:ln>
                    <a:noFill/>
                  </a:ln>
                  <a:solidFill>
                    <a:srgbClr val="000000"/>
                  </a:solidFill>
                  <a:effectLst/>
                  <a:uLnTx/>
                  <a:uFillTx/>
                  <a:latin typeface="Segoe Sans Text"/>
                  <a:ea typeface="+mn-ea"/>
                  <a:cs typeface="+mn-cs"/>
                </a:rPr>
                <a:t>micro-services</a:t>
              </a:r>
              <a:br>
                <a:rPr kumimoji="0" lang="en-US" sz="1800" b="0" i="0" u="none" strike="noStrike" kern="1200" cap="none" spc="0" normalizeH="0" baseline="0" noProof="0">
                  <a:ln>
                    <a:noFill/>
                  </a:ln>
                  <a:solidFill>
                    <a:srgbClr val="000000"/>
                  </a:solidFill>
                  <a:effectLst/>
                  <a:uLnTx/>
                  <a:uFillTx/>
                  <a:latin typeface="Segoe Sans Text"/>
                  <a:ea typeface="+mn-ea"/>
                  <a:cs typeface="+mn-cs"/>
                </a:rPr>
              </a:b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grpSp>
      <p:grpSp>
        <p:nvGrpSpPr>
          <p:cNvPr id="6" name="Group 5">
            <a:extLst>
              <a:ext uri="{FF2B5EF4-FFF2-40B4-BE49-F238E27FC236}">
                <a16:creationId xmlns:a16="http://schemas.microsoft.com/office/drawing/2014/main" id="{9651C0B3-E9EE-3074-4E02-D21150E63F94}"/>
              </a:ext>
            </a:extLst>
          </p:cNvPr>
          <p:cNvGrpSpPr/>
          <p:nvPr/>
        </p:nvGrpSpPr>
        <p:grpSpPr>
          <a:xfrm>
            <a:off x="761393" y="1384170"/>
            <a:ext cx="5293186" cy="4830781"/>
            <a:chOff x="6069496" y="1482221"/>
            <a:chExt cx="5293186" cy="4830781"/>
          </a:xfrm>
        </p:grpSpPr>
        <p:sp>
          <p:nvSpPr>
            <p:cNvPr id="28" name="TextBox 27">
              <a:extLst>
                <a:ext uri="{FF2B5EF4-FFF2-40B4-BE49-F238E27FC236}">
                  <a16:creationId xmlns:a16="http://schemas.microsoft.com/office/drawing/2014/main" id="{32A44517-6D01-CE42-EFEE-1FDA1173FD5C}"/>
                </a:ext>
              </a:extLst>
            </p:cNvPr>
            <p:cNvSpPr txBox="1"/>
            <p:nvPr/>
          </p:nvSpPr>
          <p:spPr>
            <a:xfrm>
              <a:off x="6116669" y="1482221"/>
              <a:ext cx="5227318"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Sans Text"/>
                  <a:ea typeface="+mn-ea"/>
                  <a:cs typeface="+mn-cs"/>
                </a:rPr>
                <a:t>Orchestrate agents with </a:t>
              </a:r>
              <a:r>
                <a:rPr kumimoji="0" lang="en-US" sz="2800" b="0" i="0" u="none" strike="noStrike" kern="1200" cap="none" spc="0" normalizeH="0" baseline="0" noProof="0" err="1">
                  <a:ln>
                    <a:noFill/>
                  </a:ln>
                  <a:solidFill>
                    <a:srgbClr val="000000"/>
                  </a:solidFill>
                  <a:effectLst/>
                  <a:uLnTx/>
                  <a:uFillTx/>
                  <a:latin typeface="Segoe Sans Text Semibold"/>
                  <a:ea typeface="+mn-ea"/>
                  <a:cs typeface="+mn-cs"/>
                </a:rPr>
                <a:t>AutoGen</a:t>
              </a:r>
              <a:r>
                <a:rPr kumimoji="0" lang="en-US" sz="2800" b="0" i="0" u="none" strike="noStrike" kern="1200" cap="none" spc="0" normalizeH="0" baseline="0" noProof="0">
                  <a:ln>
                    <a:noFill/>
                  </a:ln>
                  <a:solidFill>
                    <a:srgbClr val="000000"/>
                  </a:solidFill>
                  <a:effectLst/>
                  <a:uLnTx/>
                  <a:uFillTx/>
                  <a:latin typeface="Segoe Sans Text"/>
                  <a:ea typeface="+mn-ea"/>
                  <a:cs typeface="+mn-cs"/>
                </a:rPr>
                <a:t> and </a:t>
              </a:r>
              <a:r>
                <a:rPr kumimoji="0" lang="en-US" sz="2800" b="0" i="0" u="none" strike="noStrike" kern="1200" cap="none" spc="0" normalizeH="0" baseline="0" noProof="0">
                  <a:ln>
                    <a:noFill/>
                  </a:ln>
                  <a:solidFill>
                    <a:srgbClr val="000000"/>
                  </a:solidFill>
                  <a:effectLst/>
                  <a:uLnTx/>
                  <a:uFillTx/>
                  <a:latin typeface="Segoe Sans Text Semibold"/>
                  <a:ea typeface="+mn-ea"/>
                  <a:cs typeface="+mn-cs"/>
                </a:rPr>
                <a:t>Semantic Kernel</a:t>
              </a:r>
            </a:p>
          </p:txBody>
        </p:sp>
        <p:pic>
          <p:nvPicPr>
            <p:cNvPr id="32" name="Picture 4" descr="Semantic Kernel's new icon and the art of teamwork ...">
              <a:extLst>
                <a:ext uri="{FF2B5EF4-FFF2-40B4-BE49-F238E27FC236}">
                  <a16:creationId xmlns:a16="http://schemas.microsoft.com/office/drawing/2014/main" id="{4C6B76A9-83E9-DFA3-E639-D7CCCE182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07368" y="2533837"/>
              <a:ext cx="2191862" cy="219186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4" descr="AutoGen - Reviews, Pros &amp; Cons | Companies using AutoGen">
              <a:extLst>
                <a:ext uri="{FF2B5EF4-FFF2-40B4-BE49-F238E27FC236}">
                  <a16:creationId xmlns:a16="http://schemas.microsoft.com/office/drawing/2014/main" id="{986A01DC-67BC-268E-E47E-75460D8C1A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5839" y="2711841"/>
              <a:ext cx="1927295" cy="1927295"/>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D8F6223-8B80-261F-B453-3C793EAC5197}"/>
                </a:ext>
              </a:extLst>
            </p:cNvPr>
            <p:cNvSpPr txBox="1"/>
            <p:nvPr/>
          </p:nvSpPr>
          <p:spPr>
            <a:xfrm>
              <a:off x="6386967" y="4977249"/>
              <a:ext cx="1785040"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State-of-the-art</a:t>
              </a:r>
              <a:br>
                <a:rPr kumimoji="0" lang="en-US" sz="1800" b="0" i="0" u="none" strike="noStrike" kern="1200" cap="none" spc="0" normalizeH="0" baseline="0" noProof="0">
                  <a:ln>
                    <a:noFill/>
                  </a:ln>
                  <a:solidFill>
                    <a:srgbClr val="000000"/>
                  </a:solidFill>
                  <a:effectLst/>
                  <a:uLnTx/>
                  <a:uFillTx/>
                  <a:latin typeface="Segoe Sans Text"/>
                  <a:ea typeface="+mn-ea"/>
                  <a:cs typeface="+mn-cs"/>
                </a:rPr>
              </a:br>
              <a:r>
                <a:rPr kumimoji="0" lang="en-US" sz="1800" b="0" i="0" u="none" strike="noStrike" kern="1200" cap="none" spc="0" normalizeH="0" baseline="0" noProof="0">
                  <a:ln>
                    <a:noFill/>
                  </a:ln>
                  <a:solidFill>
                    <a:srgbClr val="000000"/>
                  </a:solidFill>
                  <a:effectLst/>
                  <a:uLnTx/>
                  <a:uFillTx/>
                  <a:latin typeface="Segoe Sans Text"/>
                  <a:ea typeface="+mn-ea"/>
                  <a:cs typeface="+mn-cs"/>
                </a:rPr>
                <a:t>research SDK</a:t>
              </a:r>
            </a:p>
          </p:txBody>
        </p:sp>
        <p:sp>
          <p:nvSpPr>
            <p:cNvPr id="37" name="TextBox 36">
              <a:extLst>
                <a:ext uri="{FF2B5EF4-FFF2-40B4-BE49-F238E27FC236}">
                  <a16:creationId xmlns:a16="http://schemas.microsoft.com/office/drawing/2014/main" id="{CBC0832A-A92E-017D-121A-7AD08B9764C7}"/>
                </a:ext>
              </a:extLst>
            </p:cNvPr>
            <p:cNvSpPr txBox="1"/>
            <p:nvPr/>
          </p:nvSpPr>
          <p:spPr>
            <a:xfrm>
              <a:off x="9122903" y="4977696"/>
              <a:ext cx="1960793"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Production-ready</a:t>
              </a:r>
              <a:br>
                <a:rPr kumimoji="0" lang="en-US" sz="1800" b="0" i="0" u="none" strike="noStrike" kern="1200" cap="none" spc="0" normalizeH="0" baseline="0" noProof="0">
                  <a:ln>
                    <a:noFill/>
                  </a:ln>
                  <a:solidFill>
                    <a:srgbClr val="000000"/>
                  </a:solidFill>
                  <a:effectLst/>
                  <a:uLnTx/>
                  <a:uFillTx/>
                  <a:latin typeface="Segoe Sans Text"/>
                  <a:ea typeface="+mn-ea"/>
                  <a:cs typeface="+mn-cs"/>
                </a:rPr>
              </a:br>
              <a:r>
                <a:rPr kumimoji="0" lang="en-US" sz="1800" b="0" i="0" u="none" strike="noStrike" kern="1200" cap="none" spc="0" normalizeH="0" baseline="0" noProof="0">
                  <a:ln>
                    <a:noFill/>
                  </a:ln>
                  <a:solidFill>
                    <a:srgbClr val="000000"/>
                  </a:solidFill>
                  <a:effectLst/>
                  <a:uLnTx/>
                  <a:uFillTx/>
                  <a:latin typeface="Segoe Sans Text"/>
                  <a:ea typeface="+mn-ea"/>
                  <a:cs typeface="+mn-cs"/>
                </a:rPr>
                <a:t>and stable SDK</a:t>
              </a:r>
            </a:p>
          </p:txBody>
        </p:sp>
        <p:sp>
          <p:nvSpPr>
            <p:cNvPr id="43" name="Rectangle 42">
              <a:extLst>
                <a:ext uri="{FF2B5EF4-FFF2-40B4-BE49-F238E27FC236}">
                  <a16:creationId xmlns:a16="http://schemas.microsoft.com/office/drawing/2014/main" id="{3FE40B80-057E-E599-924E-72CE86374DC7}"/>
                </a:ext>
              </a:extLst>
            </p:cNvPr>
            <p:cNvSpPr/>
            <p:nvPr/>
          </p:nvSpPr>
          <p:spPr>
            <a:xfrm>
              <a:off x="6069496" y="5891693"/>
              <a:ext cx="5293186" cy="421309"/>
            </a:xfrm>
            <a:prstGeom prst="rect">
              <a:avLst/>
            </a:prstGeom>
            <a:solidFill>
              <a:schemeClr val="accent5">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4" name="Right Arrow 43">
              <a:extLst>
                <a:ext uri="{FF2B5EF4-FFF2-40B4-BE49-F238E27FC236}">
                  <a16:creationId xmlns:a16="http://schemas.microsoft.com/office/drawing/2014/main" id="{1E473E4B-0E69-7A05-CB29-47AFEB2551A4}"/>
                </a:ext>
              </a:extLst>
            </p:cNvPr>
            <p:cNvSpPr/>
            <p:nvPr/>
          </p:nvSpPr>
          <p:spPr>
            <a:xfrm>
              <a:off x="6069496" y="5891343"/>
              <a:ext cx="2782955" cy="421658"/>
            </a:xfrm>
            <a:prstGeom prst="rightArrow">
              <a:avLst>
                <a:gd name="adj1" fmla="val 100000"/>
                <a:gd name="adj2" fmla="val 25967"/>
              </a:avLst>
            </a:prstGeom>
            <a:solidFill>
              <a:schemeClr val="accent5">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sp>
          <p:nvSpPr>
            <p:cNvPr id="41" name="TextBox 40">
              <a:extLst>
                <a:ext uri="{FF2B5EF4-FFF2-40B4-BE49-F238E27FC236}">
                  <a16:creationId xmlns:a16="http://schemas.microsoft.com/office/drawing/2014/main" id="{463FEACB-58E6-0B5E-F6BA-E9C1F7626E6D}"/>
                </a:ext>
              </a:extLst>
            </p:cNvPr>
            <p:cNvSpPr txBox="1"/>
            <p:nvPr/>
          </p:nvSpPr>
          <p:spPr>
            <a:xfrm>
              <a:off x="6824820" y="5942373"/>
              <a:ext cx="856325"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Ideation</a:t>
              </a:r>
            </a:p>
          </p:txBody>
        </p:sp>
        <p:sp>
          <p:nvSpPr>
            <p:cNvPr id="42" name="TextBox 41">
              <a:extLst>
                <a:ext uri="{FF2B5EF4-FFF2-40B4-BE49-F238E27FC236}">
                  <a16:creationId xmlns:a16="http://schemas.microsoft.com/office/drawing/2014/main" id="{01774066-A726-91FD-6835-FDDEE134BDB8}"/>
                </a:ext>
              </a:extLst>
            </p:cNvPr>
            <p:cNvSpPr txBox="1"/>
            <p:nvPr/>
          </p:nvSpPr>
          <p:spPr>
            <a:xfrm>
              <a:off x="9537224" y="5942582"/>
              <a:ext cx="1079142" cy="307777"/>
            </a:xfrm>
            <a:prstGeom prst="rect">
              <a:avLst/>
            </a:prstGeom>
            <a:noFill/>
          </p:spPr>
          <p:txBody>
            <a:bodyPr wrap="non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Sans Text Semibold"/>
                  <a:ea typeface="+mn-ea"/>
                  <a:cs typeface="+mn-cs"/>
                </a:rPr>
                <a:t>Production</a:t>
              </a:r>
            </a:p>
          </p:txBody>
        </p:sp>
        <p:grpSp>
          <p:nvGrpSpPr>
            <p:cNvPr id="53" name="Group 52">
              <a:extLst>
                <a:ext uri="{FF2B5EF4-FFF2-40B4-BE49-F238E27FC236}">
                  <a16:creationId xmlns:a16="http://schemas.microsoft.com/office/drawing/2014/main" id="{E54B800A-4F16-21E5-D9CA-656C58FC1A57}"/>
                </a:ext>
              </a:extLst>
            </p:cNvPr>
            <p:cNvGrpSpPr/>
            <p:nvPr/>
          </p:nvGrpSpPr>
          <p:grpSpPr>
            <a:xfrm>
              <a:off x="10147653" y="4462464"/>
              <a:ext cx="320214" cy="320214"/>
              <a:chOff x="10246651" y="4517738"/>
              <a:chExt cx="320214" cy="320214"/>
            </a:xfrm>
          </p:grpSpPr>
          <p:sp>
            <p:nvSpPr>
              <p:cNvPr id="48" name="Oval 47">
                <a:extLst>
                  <a:ext uri="{FF2B5EF4-FFF2-40B4-BE49-F238E27FC236}">
                    <a16:creationId xmlns:a16="http://schemas.microsoft.com/office/drawing/2014/main" id="{3D036EA4-AAC7-2094-43F7-371D44202913}"/>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46" name="Picture 6" descr="Python (programming language) - Wikipedia">
                <a:extLst>
                  <a:ext uri="{FF2B5EF4-FFF2-40B4-BE49-F238E27FC236}">
                    <a16:creationId xmlns:a16="http://schemas.microsoft.com/office/drawing/2014/main" id="{DF153591-2A89-AE62-2D8D-B0A56497B6B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4" name="Group 53">
              <a:extLst>
                <a:ext uri="{FF2B5EF4-FFF2-40B4-BE49-F238E27FC236}">
                  <a16:creationId xmlns:a16="http://schemas.microsoft.com/office/drawing/2014/main" id="{F328D64A-4324-7FB3-0F32-5517BEF8B13C}"/>
                </a:ext>
              </a:extLst>
            </p:cNvPr>
            <p:cNvGrpSpPr/>
            <p:nvPr/>
          </p:nvGrpSpPr>
          <p:grpSpPr>
            <a:xfrm>
              <a:off x="10471600" y="4435086"/>
              <a:ext cx="374971" cy="374971"/>
              <a:chOff x="10570598" y="4492224"/>
              <a:chExt cx="374971" cy="374971"/>
            </a:xfrm>
          </p:grpSpPr>
          <p:sp>
            <p:nvSpPr>
              <p:cNvPr id="49" name="Oval 48">
                <a:extLst>
                  <a:ext uri="{FF2B5EF4-FFF2-40B4-BE49-F238E27FC236}">
                    <a16:creationId xmlns:a16="http://schemas.microsoft.com/office/drawing/2014/main" id="{DFA9B3CA-0619-5D60-3651-E1D94D3E5488}"/>
                  </a:ext>
                </a:extLst>
              </p:cNvPr>
              <p:cNvSpPr/>
              <p:nvPr/>
            </p:nvSpPr>
            <p:spPr>
              <a:xfrm>
                <a:off x="10597645"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47" name="Picture 2">
                <a:extLst>
                  <a:ext uri="{FF2B5EF4-FFF2-40B4-BE49-F238E27FC236}">
                    <a16:creationId xmlns:a16="http://schemas.microsoft.com/office/drawing/2014/main" id="{20827621-36DE-9664-5483-AAA402D2EF5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0598" y="4492224"/>
                <a:ext cx="374971" cy="3749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5" name="Group 54">
              <a:extLst>
                <a:ext uri="{FF2B5EF4-FFF2-40B4-BE49-F238E27FC236}">
                  <a16:creationId xmlns:a16="http://schemas.microsoft.com/office/drawing/2014/main" id="{DCE8D138-AB60-80DF-C78B-C4F4633EA84D}"/>
                </a:ext>
              </a:extLst>
            </p:cNvPr>
            <p:cNvGrpSpPr/>
            <p:nvPr/>
          </p:nvGrpSpPr>
          <p:grpSpPr>
            <a:xfrm>
              <a:off x="10846368" y="4462464"/>
              <a:ext cx="320214" cy="320214"/>
              <a:chOff x="10945366" y="4517738"/>
              <a:chExt cx="320214" cy="320214"/>
            </a:xfrm>
          </p:grpSpPr>
          <p:sp>
            <p:nvSpPr>
              <p:cNvPr id="50" name="Oval 49">
                <a:extLst>
                  <a:ext uri="{FF2B5EF4-FFF2-40B4-BE49-F238E27FC236}">
                    <a16:creationId xmlns:a16="http://schemas.microsoft.com/office/drawing/2014/main" id="{DC323F6D-AC0D-1D69-BDB9-3D49891A9382}"/>
                  </a:ext>
                </a:extLst>
              </p:cNvPr>
              <p:cNvSpPr/>
              <p:nvPr/>
            </p:nvSpPr>
            <p:spPr>
              <a:xfrm>
                <a:off x="10945366"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9218" name="Picture 2">
                <a:extLst>
                  <a:ext uri="{FF2B5EF4-FFF2-40B4-BE49-F238E27FC236}">
                    <a16:creationId xmlns:a16="http://schemas.microsoft.com/office/drawing/2014/main" id="{43BDB53D-F348-7316-E999-0760F7CD290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290" r="13720" b="6295"/>
              <a:stretch/>
            </p:blipFill>
            <p:spPr bwMode="auto">
              <a:xfrm>
                <a:off x="11028790" y="4550726"/>
                <a:ext cx="155186" cy="2389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99D4BB10-5F77-C75B-D845-1F3AFBD1C3D7}"/>
                </a:ext>
              </a:extLst>
            </p:cNvPr>
            <p:cNvGrpSpPr/>
            <p:nvPr/>
          </p:nvGrpSpPr>
          <p:grpSpPr>
            <a:xfrm>
              <a:off x="8035143" y="4462464"/>
              <a:ext cx="320214" cy="320214"/>
              <a:chOff x="10246651" y="4517738"/>
              <a:chExt cx="320214" cy="320214"/>
            </a:xfrm>
          </p:grpSpPr>
          <p:sp>
            <p:nvSpPr>
              <p:cNvPr id="57" name="Oval 56">
                <a:extLst>
                  <a:ext uri="{FF2B5EF4-FFF2-40B4-BE49-F238E27FC236}">
                    <a16:creationId xmlns:a16="http://schemas.microsoft.com/office/drawing/2014/main" id="{5EC7AC0B-49F5-D045-76CF-077661B0DA58}"/>
                  </a:ext>
                </a:extLst>
              </p:cNvPr>
              <p:cNvSpPr/>
              <p:nvPr/>
            </p:nvSpPr>
            <p:spPr>
              <a:xfrm>
                <a:off x="10246651"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58" name="Picture 6" descr="Python (programming language) - Wikipedia">
                <a:extLst>
                  <a:ext uri="{FF2B5EF4-FFF2-40B4-BE49-F238E27FC236}">
                    <a16:creationId xmlns:a16="http://schemas.microsoft.com/office/drawing/2014/main" id="{F4BA9F15-1AFA-CDA6-183C-D5B4D7D81C3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14059"/>
              <a:stretch/>
            </p:blipFill>
            <p:spPr bwMode="auto">
              <a:xfrm>
                <a:off x="10315652" y="4583391"/>
                <a:ext cx="212992" cy="2010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390DE70E-52F9-B8CF-03BA-E3BD90BBE91B}"/>
                </a:ext>
              </a:extLst>
            </p:cNvPr>
            <p:cNvGrpSpPr/>
            <p:nvPr/>
          </p:nvGrpSpPr>
          <p:grpSpPr>
            <a:xfrm>
              <a:off x="8355357" y="4435085"/>
              <a:ext cx="374971" cy="374971"/>
              <a:chOff x="10570598" y="4492224"/>
              <a:chExt cx="374971" cy="374971"/>
            </a:xfrm>
          </p:grpSpPr>
          <p:sp>
            <p:nvSpPr>
              <p:cNvPr id="4" name="Oval 3">
                <a:extLst>
                  <a:ext uri="{FF2B5EF4-FFF2-40B4-BE49-F238E27FC236}">
                    <a16:creationId xmlns:a16="http://schemas.microsoft.com/office/drawing/2014/main" id="{699122D5-6C48-5D98-EC39-49B18987769A}"/>
                  </a:ext>
                </a:extLst>
              </p:cNvPr>
              <p:cNvSpPr/>
              <p:nvPr/>
            </p:nvSpPr>
            <p:spPr>
              <a:xfrm>
                <a:off x="10597645" y="4517738"/>
                <a:ext cx="320214" cy="320214"/>
              </a:xfrm>
              <a:prstGeom prst="ellipse">
                <a:avLst/>
              </a:prstGeom>
              <a:solidFill>
                <a:schemeClr val="bg1"/>
              </a:solidFill>
              <a:ln>
                <a:noFill/>
              </a:ln>
              <a:effectLst>
                <a:outerShdw blurRad="254000" dist="38100" dir="2700000" algn="t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Sans Text"/>
                  <a:ea typeface="+mn-ea"/>
                  <a:cs typeface="+mn-cs"/>
                </a:endParaRPr>
              </a:p>
            </p:txBody>
          </p:sp>
          <p:pic>
            <p:nvPicPr>
              <p:cNvPr id="5" name="Picture 2">
                <a:extLst>
                  <a:ext uri="{FF2B5EF4-FFF2-40B4-BE49-F238E27FC236}">
                    <a16:creationId xmlns:a16="http://schemas.microsoft.com/office/drawing/2014/main" id="{F4D7E96D-CED9-BEA6-8160-6B5E84ED47C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0598" y="4492224"/>
                <a:ext cx="374971" cy="374971"/>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6113194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19CD981-DB59-434A-313B-0C827AAC9F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B8A3309-6DFA-10E4-0E45-F96F280246BC}"/>
              </a:ext>
            </a:extLst>
          </p:cNvPr>
          <p:cNvSpPr>
            <a:spLocks noGrp="1"/>
          </p:cNvSpPr>
          <p:nvPr>
            <p:ph type="title"/>
          </p:nvPr>
        </p:nvSpPr>
        <p:spPr/>
        <p:txBody>
          <a:bodyPr/>
          <a:lstStyle/>
          <a:p>
            <a:r>
              <a:rPr lang="en-US" dirty="0" err="1">
                <a:solidFill>
                  <a:schemeClr val="bg1"/>
                </a:solidFill>
              </a:rPr>
              <a:t>Magentic</a:t>
            </a:r>
            <a:r>
              <a:rPr lang="en-US" dirty="0">
                <a:solidFill>
                  <a:schemeClr val="bg1"/>
                </a:solidFill>
              </a:rPr>
              <a:t> One</a:t>
            </a:r>
          </a:p>
        </p:txBody>
      </p:sp>
      <p:pic>
        <p:nvPicPr>
          <p:cNvPr id="1026" name="Picture 2" descr="An illustrated workflow of Magentic-One completing a complex task from the GAIA agentic benchmark. The workflow starts with a description of the Task which reads “The attached image contains a Python script. Run the Python code against an array of strings, listed below. Output of the script is a URL containing C++ source code, compile, run and return the sum of the third and fifth integers…” The task description is shown flowing to the Orchestrator agent which then creates a dynamic/task-specific plan. The rest of the workflow lists the steps of the task being executed by the other agents on the Magentic-One team. First, the File Surfer accesses the image provided in the task description and extracts the code. Second, the Coder agent analyzes the Python code from the image. Third, the Computer Terminal executes the code provided by the Coder agent, outputting an url string. Fourth, the Web Surfer agent navigates to the url and extracts the C++ code shown on the page. Fifth, the Coder agent analyzes the C++ code. Sixth, the Computer Terminal executes the C++ code. Finally, the Orchestrator determines the task is complete and outputs the final result.">
            <a:extLst>
              <a:ext uri="{FF2B5EF4-FFF2-40B4-BE49-F238E27FC236}">
                <a16:creationId xmlns:a16="http://schemas.microsoft.com/office/drawing/2014/main" id="{FB510E88-4B56-8B09-6818-3F220F386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8216" y="1327934"/>
            <a:ext cx="9256776" cy="5219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27659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A7751062-3D87-FB62-D829-47E5D35243F6}"/>
            </a:ext>
          </a:extLst>
        </p:cNvPr>
        <p:cNvGrpSpPr/>
        <p:nvPr/>
      </p:nvGrpSpPr>
      <p:grpSpPr>
        <a:xfrm>
          <a:off x="0" y="0"/>
          <a:ext cx="0" cy="0"/>
          <a:chOff x="0" y="0"/>
          <a:chExt cx="0" cy="0"/>
        </a:xfrm>
      </p:grpSpPr>
      <p:pic>
        <p:nvPicPr>
          <p:cNvPr id="2050" name="Picture 2" descr="A diagram illustrating Magentic-One’s multi-agent architecture. The diagram depicts the inner working of the Orchestrator agent at the top and points to the other agents on the team at the bottom. Within the Orchestrator, an outer and inner loop are depicted. The outer loop shows a task ledger, which contains facts, guesses, and the current plan, and a pointer into and out of an inner loop. The inner loop shows a progress ledger, which tracks the current task progress and assignments for each agent, pointing to a decision node with the text “Task complete?”. If “Yes” the diagram shows the flow breaking out of the Orchestrator and pointing to a “Task Complete” termination node. If “No” the diagram shows the flow pointing to another decision node with the text “Progress being made?”. If “Yes” the flow points out of the Orchestrator toward one of the other agents on the team, indicating a handoff of control. If “No”, the flow points to third decision node with the text “Stall count &gt; 2”. If “Yes” the flow goes back to the outer loop’s Task Ledger which is updated before the agents try again. If “No”, the flow again points out of the Orchestrator toward one of the other agents. The other agents depicted at the bottom of the diagram are named and described as follows: a Coder (“Write code and reason to solve tasks”), Computer Terminal (“Execute code written by the coder agent”), WebSurfer (“Browse the internet (navigate pages, fill forms, etc)”), and a FileSurfer (“Navigate files (e.g., PDFs, pptx, WAV, etc)”).">
            <a:extLst>
              <a:ext uri="{FF2B5EF4-FFF2-40B4-BE49-F238E27FC236}">
                <a16:creationId xmlns:a16="http://schemas.microsoft.com/office/drawing/2014/main" id="{EDC1888D-D4ED-3CC0-F97D-AD691BB7D8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624" y="1456746"/>
            <a:ext cx="5686806" cy="4944054"/>
          </a:xfrm>
          <a:prstGeom prst="rect">
            <a:avLst/>
          </a:prstGeom>
          <a:noFill/>
          <a:extLst>
            <a:ext uri="{909E8E84-426E-40DD-AFC4-6F175D3DCCD1}">
              <a14:hiddenFill xmlns:a14="http://schemas.microsoft.com/office/drawing/2010/main">
                <a:solidFill>
                  <a:srgbClr val="FFFFFF"/>
                </a:solidFill>
              </a14:hiddenFill>
            </a:ext>
          </a:extLst>
        </p:spPr>
      </p:pic>
      <p:sp>
        <p:nvSpPr>
          <p:cNvPr id="5" name="Title 3">
            <a:extLst>
              <a:ext uri="{FF2B5EF4-FFF2-40B4-BE49-F238E27FC236}">
                <a16:creationId xmlns:a16="http://schemas.microsoft.com/office/drawing/2014/main" id="{6857900A-1C04-0272-A4E6-E121ADA0538B}"/>
              </a:ext>
            </a:extLst>
          </p:cNvPr>
          <p:cNvSpPr>
            <a:spLocks noGrp="1"/>
          </p:cNvSpPr>
          <p:nvPr>
            <p:ph type="title"/>
          </p:nvPr>
        </p:nvSpPr>
        <p:spPr>
          <a:xfrm>
            <a:off x="588263" y="457200"/>
            <a:ext cx="11018520" cy="553998"/>
          </a:xfrm>
        </p:spPr>
        <p:txBody>
          <a:bodyPr/>
          <a:lstStyle/>
          <a:p>
            <a:r>
              <a:rPr lang="en-US" dirty="0" err="1">
                <a:solidFill>
                  <a:schemeClr val="bg1"/>
                </a:solidFill>
              </a:rPr>
              <a:t>Magentic</a:t>
            </a:r>
            <a:r>
              <a:rPr lang="en-US" dirty="0">
                <a:solidFill>
                  <a:schemeClr val="bg1"/>
                </a:solidFill>
              </a:rPr>
              <a:t> One</a:t>
            </a:r>
          </a:p>
        </p:txBody>
      </p:sp>
    </p:spTree>
    <p:extLst>
      <p:ext uri="{BB962C8B-B14F-4D97-AF65-F5344CB8AC3E}">
        <p14:creationId xmlns:p14="http://schemas.microsoft.com/office/powerpoint/2010/main" val="1698360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095FBF02-090D-6916-6877-7758D81FE2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296A93-3F81-35EE-2F71-F5976ACC88AA}"/>
              </a:ext>
            </a:extLst>
          </p:cNvPr>
          <p:cNvSpPr>
            <a:spLocks noGrp="1"/>
          </p:cNvSpPr>
          <p:nvPr>
            <p:ph type="title"/>
          </p:nvPr>
        </p:nvSpPr>
        <p:spPr>
          <a:xfrm>
            <a:off x="1004119" y="1839706"/>
            <a:ext cx="10515600" cy="777875"/>
          </a:xfrm>
        </p:spPr>
        <p:txBody>
          <a:bodyPr>
            <a:normAutofit fontScale="90000"/>
          </a:bodyPr>
          <a:lstStyle/>
          <a:p>
            <a:pPr algn="ctr"/>
            <a:r>
              <a:rPr lang="en-US" sz="8000" dirty="0">
                <a:solidFill>
                  <a:schemeClr val="bg1"/>
                </a:solidFill>
                <a:latin typeface="Segoe UI Semibold" panose="020B0702040204020203" pitchFamily="34" charset="0"/>
                <a:cs typeface="Segoe UI Semibold" panose="020B0702040204020203" pitchFamily="34" charset="0"/>
              </a:rPr>
              <a:t>DEMO</a:t>
            </a: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r>
              <a:rPr lang="en-US" dirty="0" err="1">
                <a:solidFill>
                  <a:schemeClr val="bg1"/>
                </a:solidFill>
                <a:latin typeface="Segoe UI Semibold" panose="020B0702040204020203" pitchFamily="34" charset="0"/>
                <a:cs typeface="Segoe UI Semibold" panose="020B0702040204020203" pitchFamily="34" charset="0"/>
              </a:rPr>
              <a:t>Magentic</a:t>
            </a:r>
            <a:r>
              <a:rPr lang="en-US" dirty="0">
                <a:solidFill>
                  <a:schemeClr val="bg1"/>
                </a:solidFill>
                <a:latin typeface="Segoe UI Semibold" panose="020B0702040204020203" pitchFamily="34" charset="0"/>
                <a:cs typeface="Segoe UI Semibold" panose="020B0702040204020203" pitchFamily="34" charset="0"/>
              </a:rPr>
              <a:t> One with Semantic Kernel</a:t>
            </a:r>
            <a:br>
              <a:rPr lang="en-US"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https://aka.ms/sk/hacks</a:t>
            </a:r>
          </a:p>
        </p:txBody>
      </p:sp>
    </p:spTree>
    <p:extLst>
      <p:ext uri="{BB962C8B-B14F-4D97-AF65-F5344CB8AC3E}">
        <p14:creationId xmlns:p14="http://schemas.microsoft.com/office/powerpoint/2010/main" val="2754358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F0C36FF1-DBCA-BC0C-E39E-EEA4DD877CD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19FCB0-E04D-46F8-75EB-F3A74F3486E0}"/>
              </a:ext>
            </a:extLst>
          </p:cNvPr>
          <p:cNvSpPr>
            <a:spLocks noGrp="1"/>
          </p:cNvSpPr>
          <p:nvPr>
            <p:ph type="title"/>
          </p:nvPr>
        </p:nvSpPr>
        <p:spPr/>
        <p:txBody>
          <a:bodyPr/>
          <a:lstStyle/>
          <a:p>
            <a:endParaRPr lang="en-US"/>
          </a:p>
        </p:txBody>
      </p:sp>
      <p:pic>
        <p:nvPicPr>
          <p:cNvPr id="5" name="MagenticOne">
            <a:hlinkClick r:id="" action="ppaction://media"/>
            <a:extLst>
              <a:ext uri="{FF2B5EF4-FFF2-40B4-BE49-F238E27FC236}">
                <a16:creationId xmlns:a16="http://schemas.microsoft.com/office/drawing/2014/main" id="{62148E40-F25D-9985-81B7-B9839E1FE1E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4219524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3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AC29F-CD78-5964-A955-E72722F3343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56C9519-BD6B-A453-FAA2-911FA6F77624}"/>
              </a:ext>
            </a:extLst>
          </p:cNvPr>
          <p:cNvSpPr>
            <a:spLocks noGrp="1"/>
          </p:cNvSpPr>
          <p:nvPr>
            <p:ph type="title"/>
          </p:nvPr>
        </p:nvSpPr>
        <p:spPr>
          <a:xfrm>
            <a:off x="588263" y="457200"/>
            <a:ext cx="11018520" cy="553998"/>
          </a:xfrm>
        </p:spPr>
        <p:txBody>
          <a:bodyPr/>
          <a:lstStyle/>
          <a:p>
            <a:endParaRPr lang="en-US"/>
          </a:p>
        </p:txBody>
      </p:sp>
      <p:sp>
        <p:nvSpPr>
          <p:cNvPr id="5" name="Text Placeholder 4">
            <a:extLst>
              <a:ext uri="{FF2B5EF4-FFF2-40B4-BE49-F238E27FC236}">
                <a16:creationId xmlns:a16="http://schemas.microsoft.com/office/drawing/2014/main" id="{7D24AECD-893A-C4FB-AD6A-6C1D2729E75E}"/>
              </a:ext>
            </a:extLst>
          </p:cNvPr>
          <p:cNvSpPr>
            <a:spLocks noGrp="1"/>
          </p:cNvSpPr>
          <p:nvPr>
            <p:ph type="body" sz="quarter" idx="16"/>
          </p:nvPr>
        </p:nvSpPr>
        <p:spPr/>
        <p:txBody>
          <a:bodyPr/>
          <a:lstStyle/>
          <a:p>
            <a:r>
              <a:rPr lang="en-US" dirty="0"/>
              <a:t>Shawn Henry</a:t>
            </a:r>
          </a:p>
        </p:txBody>
      </p:sp>
      <p:sp>
        <p:nvSpPr>
          <p:cNvPr id="4" name="Text Placeholder 3">
            <a:extLst>
              <a:ext uri="{FF2B5EF4-FFF2-40B4-BE49-F238E27FC236}">
                <a16:creationId xmlns:a16="http://schemas.microsoft.com/office/drawing/2014/main" id="{7F9F6F44-8BA9-5961-A532-1A953DB04AE3}"/>
              </a:ext>
            </a:extLst>
          </p:cNvPr>
          <p:cNvSpPr>
            <a:spLocks noGrp="1"/>
          </p:cNvSpPr>
          <p:nvPr>
            <p:ph type="body" sz="quarter" idx="17"/>
          </p:nvPr>
        </p:nvSpPr>
        <p:spPr/>
        <p:txBody>
          <a:bodyPr/>
          <a:lstStyle/>
          <a:p>
            <a:endParaRPr lang="en-US" dirty="0"/>
          </a:p>
        </p:txBody>
      </p:sp>
      <p:sp>
        <p:nvSpPr>
          <p:cNvPr id="3" name="Text Placeholder 2">
            <a:extLst>
              <a:ext uri="{FF2B5EF4-FFF2-40B4-BE49-F238E27FC236}">
                <a16:creationId xmlns:a16="http://schemas.microsoft.com/office/drawing/2014/main" id="{0F62B25F-4EB4-1DDB-4EF1-F60DB3BF316E}"/>
              </a:ext>
            </a:extLst>
          </p:cNvPr>
          <p:cNvSpPr>
            <a:spLocks noGrp="1"/>
          </p:cNvSpPr>
          <p:nvPr>
            <p:ph type="body" sz="quarter" idx="18"/>
          </p:nvPr>
        </p:nvSpPr>
        <p:spPr/>
        <p:txBody>
          <a:bodyPr/>
          <a:lstStyle/>
          <a:p>
            <a:r>
              <a:rPr lang="en-US" dirty="0"/>
              <a:t>Semantic Kernel</a:t>
            </a:r>
          </a:p>
        </p:txBody>
      </p:sp>
      <p:sp>
        <p:nvSpPr>
          <p:cNvPr id="6" name="Footer Placeholder 3">
            <a:extLst>
              <a:ext uri="{FF2B5EF4-FFF2-40B4-BE49-F238E27FC236}">
                <a16:creationId xmlns:a16="http://schemas.microsoft.com/office/drawing/2014/main" id="{8E5975D6-4AF0-0F9F-2D5F-727B6DBD8B36}"/>
              </a:ext>
            </a:extLst>
          </p:cNvPr>
          <p:cNvSpPr>
            <a:spLocks noGrp="1" noRot="1" noMove="1" noResize="1" noEditPoints="1" noAdjustHandles="1" noChangeArrowheads="1" noChangeShapeType="1"/>
          </p:cNvSpPr>
          <p:nvPr>
            <p:ph type="ftr" sz="quarter" idx="3"/>
          </p:nvPr>
        </p:nvSpPr>
        <p:spPr>
          <a:xfrm>
            <a:off x="589281" y="6519802"/>
            <a:ext cx="4114800" cy="209042"/>
          </a:xfrm>
        </p:spPr>
        <p:txBody>
          <a:bodyPr/>
          <a:lstStyle/>
          <a:p>
            <a:r>
              <a:rPr lang="en-US"/>
              <a:t>Microsoft Confidential</a:t>
            </a:r>
          </a:p>
        </p:txBody>
      </p:sp>
      <p:pic>
        <p:nvPicPr>
          <p:cNvPr id="11" name="Picture 10" descr="A person with red beard and mustache smiling&#10;&#10;Description automatically generated">
            <a:extLst>
              <a:ext uri="{FF2B5EF4-FFF2-40B4-BE49-F238E27FC236}">
                <a16:creationId xmlns:a16="http://schemas.microsoft.com/office/drawing/2014/main" id="{5C49266D-9448-A7FF-B9E3-783A7E0D6FCF}"/>
              </a:ext>
            </a:extLst>
          </p:cNvPr>
          <p:cNvPicPr>
            <a:picLocks noChangeAspect="1"/>
          </p:cNvPicPr>
          <p:nvPr/>
        </p:nvPicPr>
        <p:blipFill rotWithShape="1">
          <a:blip r:embed="rId2">
            <a:extLst>
              <a:ext uri="{28A0092B-C50C-407E-A947-70E740481C1C}">
                <a14:useLocalDpi xmlns:a14="http://schemas.microsoft.com/office/drawing/2010/main" val="0"/>
              </a:ext>
            </a:extLst>
          </a:blip>
          <a:srcRect l="-446" t="-82" r="446" b="33416"/>
          <a:stretch/>
        </p:blipFill>
        <p:spPr>
          <a:xfrm>
            <a:off x="2073175" y="2091548"/>
            <a:ext cx="3146425" cy="3146425"/>
          </a:xfrm>
          <a:prstGeom prst="ellipse">
            <a:avLst/>
          </a:prstGeom>
          <a:noFill/>
          <a:ln w="6350">
            <a:gradFill flip="none" rotWithShape="1">
              <a:gsLst>
                <a:gs pos="0">
                  <a:srgbClr val="CF81EC"/>
                </a:gs>
                <a:gs pos="48000">
                  <a:srgbClr val="635FDA"/>
                </a:gs>
                <a:gs pos="100000">
                  <a:srgbClr val="6CD1FF"/>
                </a:gs>
              </a:gsLst>
              <a:lin ang="16200000" scaled="1"/>
              <a:tileRect/>
            </a:gradFill>
          </a:ln>
        </p:spPr>
      </p:pic>
      <p:sp>
        <p:nvSpPr>
          <p:cNvPr id="13" name="Text Placeholder 12">
            <a:extLst>
              <a:ext uri="{FF2B5EF4-FFF2-40B4-BE49-F238E27FC236}">
                <a16:creationId xmlns:a16="http://schemas.microsoft.com/office/drawing/2014/main" id="{9F93C2E1-CB6C-87E8-DEAE-6B57BBCF49EE}"/>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22428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7A787FB0-7001-C72D-647B-1443AF4FC1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7E66FE-9BAB-A3FC-251E-7D00A2BC8251}"/>
              </a:ext>
            </a:extLst>
          </p:cNvPr>
          <p:cNvSpPr>
            <a:spLocks noGrp="1"/>
          </p:cNvSpPr>
          <p:nvPr>
            <p:ph type="title"/>
          </p:nvPr>
        </p:nvSpPr>
        <p:spPr>
          <a:xfrm>
            <a:off x="474280" y="250188"/>
            <a:ext cx="10515600" cy="777875"/>
          </a:xfrm>
        </p:spPr>
        <p:txBody>
          <a:bodyPr>
            <a:normAutofit/>
          </a:bodyPr>
          <a:lstStyle/>
          <a:p>
            <a:r>
              <a:rPr lang="en-US">
                <a:solidFill>
                  <a:schemeClr val="bg1"/>
                </a:solidFill>
                <a:latin typeface="Segoe UI Semibold" panose="020B0702040204020203" pitchFamily="34" charset="0"/>
                <a:cs typeface="Segoe UI Semibold" panose="020B0702040204020203" pitchFamily="34" charset="0"/>
              </a:rPr>
              <a:t>Deep Research Multi-agent Process</a:t>
            </a:r>
          </a:p>
        </p:txBody>
      </p:sp>
      <p:pic>
        <p:nvPicPr>
          <p:cNvPr id="74" name="Graphic 73" descr="Questions outline">
            <a:extLst>
              <a:ext uri="{FF2B5EF4-FFF2-40B4-BE49-F238E27FC236}">
                <a16:creationId xmlns:a16="http://schemas.microsoft.com/office/drawing/2014/main" id="{95A36654-F34F-9C99-8636-7E0EB2C9D7C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780" y="3284201"/>
            <a:ext cx="904614" cy="904093"/>
          </a:xfrm>
          <a:prstGeom prst="rect">
            <a:avLst/>
          </a:prstGeom>
        </p:spPr>
      </p:pic>
      <p:sp>
        <p:nvSpPr>
          <p:cNvPr id="84" name="Rectangle: Rounded Corners 83">
            <a:extLst>
              <a:ext uri="{FF2B5EF4-FFF2-40B4-BE49-F238E27FC236}">
                <a16:creationId xmlns:a16="http://schemas.microsoft.com/office/drawing/2014/main" id="{8D5BD21B-DE30-AF40-2E67-35D9EA94872B}"/>
              </a:ext>
            </a:extLst>
          </p:cNvPr>
          <p:cNvSpPr/>
          <p:nvPr/>
        </p:nvSpPr>
        <p:spPr>
          <a:xfrm>
            <a:off x="7126434" y="2566587"/>
            <a:ext cx="2581923" cy="2503337"/>
          </a:xfrm>
          <a:prstGeom prst="roundRect">
            <a:avLst/>
          </a:prstGeom>
          <a:solidFill>
            <a:srgbClr val="454142"/>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ptos" panose="021100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92" name="TextBox 91">
            <a:extLst>
              <a:ext uri="{FF2B5EF4-FFF2-40B4-BE49-F238E27FC236}">
                <a16:creationId xmlns:a16="http://schemas.microsoft.com/office/drawing/2014/main" id="{725579C8-D0A1-A916-5DDB-863B6B5F597C}"/>
              </a:ext>
            </a:extLst>
          </p:cNvPr>
          <p:cNvSpPr txBox="1"/>
          <p:nvPr/>
        </p:nvSpPr>
        <p:spPr>
          <a:xfrm>
            <a:off x="464360" y="4134580"/>
            <a:ext cx="833883" cy="2308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Sans Text"/>
                <a:ea typeface="+mn-ea"/>
                <a:cs typeface="+mn-cs"/>
              </a:rPr>
              <a:t>conversation</a:t>
            </a:r>
          </a:p>
        </p:txBody>
      </p:sp>
      <p:sp>
        <p:nvSpPr>
          <p:cNvPr id="93" name="Rectangle: Rounded Corners 92">
            <a:extLst>
              <a:ext uri="{FF2B5EF4-FFF2-40B4-BE49-F238E27FC236}">
                <a16:creationId xmlns:a16="http://schemas.microsoft.com/office/drawing/2014/main" id="{C85B81DB-A1F4-A870-CFC3-A10CD0D1096C}"/>
              </a:ext>
            </a:extLst>
          </p:cNvPr>
          <p:cNvSpPr/>
          <p:nvPr/>
        </p:nvSpPr>
        <p:spPr>
          <a:xfrm>
            <a:off x="1576511" y="3500050"/>
            <a:ext cx="1252692" cy="479949"/>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User Proxy Agent</a:t>
            </a:r>
          </a:p>
        </p:txBody>
      </p:sp>
      <p:sp>
        <p:nvSpPr>
          <p:cNvPr id="94" name="Rectangle: Rounded Corners 93">
            <a:extLst>
              <a:ext uri="{FF2B5EF4-FFF2-40B4-BE49-F238E27FC236}">
                <a16:creationId xmlns:a16="http://schemas.microsoft.com/office/drawing/2014/main" id="{185E583E-4448-E37C-9EF1-4D8566DEF56F}"/>
              </a:ext>
            </a:extLst>
          </p:cNvPr>
          <p:cNvSpPr/>
          <p:nvPr/>
        </p:nvSpPr>
        <p:spPr>
          <a:xfrm>
            <a:off x="3103326" y="4336689"/>
            <a:ext cx="1402519" cy="27157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WebQueryAgent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p:txBody>
      </p:sp>
      <p:sp>
        <p:nvSpPr>
          <p:cNvPr id="95" name="Rectangle: Rounded Corners 94">
            <a:extLst>
              <a:ext uri="{FF2B5EF4-FFF2-40B4-BE49-F238E27FC236}">
                <a16:creationId xmlns:a16="http://schemas.microsoft.com/office/drawing/2014/main" id="{351EEA4D-0A3A-B843-1CF7-F570CFD5313F}"/>
              </a:ext>
            </a:extLst>
          </p:cNvPr>
          <p:cNvSpPr/>
          <p:nvPr/>
        </p:nvSpPr>
        <p:spPr>
          <a:xfrm>
            <a:off x="3103326" y="4632866"/>
            <a:ext cx="1402519" cy="27157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WebSearch</a:t>
            </a: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Tool</a:t>
            </a:r>
          </a:p>
        </p:txBody>
      </p:sp>
      <p:sp>
        <p:nvSpPr>
          <p:cNvPr id="96" name="Rectangle: Rounded Corners 95">
            <a:extLst>
              <a:ext uri="{FF2B5EF4-FFF2-40B4-BE49-F238E27FC236}">
                <a16:creationId xmlns:a16="http://schemas.microsoft.com/office/drawing/2014/main" id="{F73CF8EA-F610-E3F5-C1DE-47E203D6E79A}"/>
              </a:ext>
            </a:extLst>
          </p:cNvPr>
          <p:cNvSpPr/>
          <p:nvPr/>
        </p:nvSpPr>
        <p:spPr>
          <a:xfrm>
            <a:off x="3103326" y="3570311"/>
            <a:ext cx="1402519" cy="331872"/>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OutlineAgent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p:txBody>
      </p:sp>
      <p:cxnSp>
        <p:nvCxnSpPr>
          <p:cNvPr id="97" name="Straight Arrow Connector 96">
            <a:extLst>
              <a:ext uri="{FF2B5EF4-FFF2-40B4-BE49-F238E27FC236}">
                <a16:creationId xmlns:a16="http://schemas.microsoft.com/office/drawing/2014/main" id="{16FE68B3-3532-0662-5DA1-60DDF092380F}"/>
              </a:ext>
            </a:extLst>
          </p:cNvPr>
          <p:cNvCxnSpPr>
            <a:cxnSpLocks/>
          </p:cNvCxnSpPr>
          <p:nvPr/>
        </p:nvCxnSpPr>
        <p:spPr>
          <a:xfrm>
            <a:off x="1193335" y="3779092"/>
            <a:ext cx="358232" cy="0"/>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03073E5-5158-637E-96B4-4E114F583EE6}"/>
              </a:ext>
            </a:extLst>
          </p:cNvPr>
          <p:cNvCxnSpPr>
            <a:cxnSpLocks/>
            <a:stCxn id="93" idx="3"/>
            <a:endCxn id="96" idx="1"/>
          </p:cNvCxnSpPr>
          <p:nvPr/>
        </p:nvCxnSpPr>
        <p:spPr>
          <a:xfrm flipV="1">
            <a:off x="2829203" y="3736247"/>
            <a:ext cx="274123" cy="3778"/>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BE1A231C-BA5D-3CAF-6CE8-BA36E8184EC2}"/>
              </a:ext>
            </a:extLst>
          </p:cNvPr>
          <p:cNvCxnSpPr>
            <a:cxnSpLocks/>
            <a:stCxn id="94" idx="0"/>
            <a:endCxn id="96" idx="2"/>
          </p:cNvCxnSpPr>
          <p:nvPr/>
        </p:nvCxnSpPr>
        <p:spPr>
          <a:xfrm flipV="1">
            <a:off x="3804586" y="3902183"/>
            <a:ext cx="0" cy="434506"/>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E7378F5A-C1BA-2F2A-11C8-AD64114D1CC8}"/>
              </a:ext>
            </a:extLst>
          </p:cNvPr>
          <p:cNvCxnSpPr>
            <a:cxnSpLocks/>
            <a:stCxn id="96" idx="3"/>
          </p:cNvCxnSpPr>
          <p:nvPr/>
        </p:nvCxnSpPr>
        <p:spPr>
          <a:xfrm flipV="1">
            <a:off x="4505845" y="3140003"/>
            <a:ext cx="470072" cy="596244"/>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23BF6FB-9DAA-D0E6-2604-181A17F990A9}"/>
              </a:ext>
            </a:extLst>
          </p:cNvPr>
          <p:cNvCxnSpPr>
            <a:cxnSpLocks/>
            <a:stCxn id="96" idx="3"/>
          </p:cNvCxnSpPr>
          <p:nvPr/>
        </p:nvCxnSpPr>
        <p:spPr>
          <a:xfrm>
            <a:off x="4505845" y="3736247"/>
            <a:ext cx="444778" cy="836318"/>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3" name="Rectangle: Rounded Corners 112">
            <a:extLst>
              <a:ext uri="{FF2B5EF4-FFF2-40B4-BE49-F238E27FC236}">
                <a16:creationId xmlns:a16="http://schemas.microsoft.com/office/drawing/2014/main" id="{36CBEC41-F8A7-4319-445D-66E62EB36EDE}"/>
              </a:ext>
            </a:extLst>
          </p:cNvPr>
          <p:cNvSpPr/>
          <p:nvPr/>
        </p:nvSpPr>
        <p:spPr>
          <a:xfrm>
            <a:off x="5108808" y="2987773"/>
            <a:ext cx="1496115" cy="331872"/>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SectionWriterAgent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(Introduction)</a:t>
            </a:r>
          </a:p>
        </p:txBody>
      </p:sp>
      <p:sp>
        <p:nvSpPr>
          <p:cNvPr id="116" name="Rectangle: Rounded Corners 115">
            <a:extLst>
              <a:ext uri="{FF2B5EF4-FFF2-40B4-BE49-F238E27FC236}">
                <a16:creationId xmlns:a16="http://schemas.microsoft.com/office/drawing/2014/main" id="{6B4FBB21-3269-83A7-B07C-1B1F7327B149}"/>
              </a:ext>
            </a:extLst>
          </p:cNvPr>
          <p:cNvSpPr/>
          <p:nvPr/>
        </p:nvSpPr>
        <p:spPr>
          <a:xfrm>
            <a:off x="5108807" y="3383971"/>
            <a:ext cx="1496115" cy="331872"/>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SectionWriterAgent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(Section 1)</a:t>
            </a:r>
          </a:p>
        </p:txBody>
      </p:sp>
      <p:sp>
        <p:nvSpPr>
          <p:cNvPr id="117" name="Rectangle: Rounded Corners 116">
            <a:extLst>
              <a:ext uri="{FF2B5EF4-FFF2-40B4-BE49-F238E27FC236}">
                <a16:creationId xmlns:a16="http://schemas.microsoft.com/office/drawing/2014/main" id="{D105E07C-F9AE-116E-5C38-75B5BD28A810}"/>
              </a:ext>
            </a:extLst>
          </p:cNvPr>
          <p:cNvSpPr/>
          <p:nvPr/>
        </p:nvSpPr>
        <p:spPr>
          <a:xfrm>
            <a:off x="5108806" y="3780169"/>
            <a:ext cx="1496115" cy="331872"/>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SectionWriterAgent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(Section 2)</a:t>
            </a:r>
          </a:p>
        </p:txBody>
      </p:sp>
      <p:sp>
        <p:nvSpPr>
          <p:cNvPr id="118" name="Rectangle: Rounded Corners 117">
            <a:extLst>
              <a:ext uri="{FF2B5EF4-FFF2-40B4-BE49-F238E27FC236}">
                <a16:creationId xmlns:a16="http://schemas.microsoft.com/office/drawing/2014/main" id="{DA7E8A47-9FCC-19DF-85EB-4F4F773B84A8}"/>
              </a:ext>
            </a:extLst>
          </p:cNvPr>
          <p:cNvSpPr/>
          <p:nvPr/>
        </p:nvSpPr>
        <p:spPr>
          <a:xfrm>
            <a:off x="5108805" y="4176367"/>
            <a:ext cx="1496115" cy="331872"/>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SectionWriterAgent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(Section 3)</a:t>
            </a:r>
          </a:p>
        </p:txBody>
      </p:sp>
      <p:sp>
        <p:nvSpPr>
          <p:cNvPr id="119" name="Rectangle: Rounded Corners 118">
            <a:extLst>
              <a:ext uri="{FF2B5EF4-FFF2-40B4-BE49-F238E27FC236}">
                <a16:creationId xmlns:a16="http://schemas.microsoft.com/office/drawing/2014/main" id="{F95D7C0C-7FA2-5A13-8598-FA31BA5343D0}"/>
              </a:ext>
            </a:extLst>
          </p:cNvPr>
          <p:cNvSpPr/>
          <p:nvPr/>
        </p:nvSpPr>
        <p:spPr>
          <a:xfrm>
            <a:off x="5108804" y="4572565"/>
            <a:ext cx="1496115" cy="331872"/>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SectionWriterAgent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(Conclusion)</a:t>
            </a:r>
          </a:p>
        </p:txBody>
      </p:sp>
      <p:sp>
        <p:nvSpPr>
          <p:cNvPr id="123" name="Left Brace 122">
            <a:extLst>
              <a:ext uri="{FF2B5EF4-FFF2-40B4-BE49-F238E27FC236}">
                <a16:creationId xmlns:a16="http://schemas.microsoft.com/office/drawing/2014/main" id="{3CECA723-C21A-7B3C-44A9-7DFC69304227}"/>
              </a:ext>
            </a:extLst>
          </p:cNvPr>
          <p:cNvSpPr/>
          <p:nvPr/>
        </p:nvSpPr>
        <p:spPr>
          <a:xfrm>
            <a:off x="6742219" y="2472146"/>
            <a:ext cx="261634" cy="2692220"/>
          </a:xfrm>
          <a:prstGeom prst="leftBrace">
            <a:avLst>
              <a:gd name="adj1" fmla="val 8333"/>
              <a:gd name="adj2" fmla="val 39854"/>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sp>
        <p:nvSpPr>
          <p:cNvPr id="128" name="Rectangle: Rounded Corners 127">
            <a:extLst>
              <a:ext uri="{FF2B5EF4-FFF2-40B4-BE49-F238E27FC236}">
                <a16:creationId xmlns:a16="http://schemas.microsoft.com/office/drawing/2014/main" id="{94CBDA33-E33E-F32F-95CB-265F60169338}"/>
              </a:ext>
            </a:extLst>
          </p:cNvPr>
          <p:cNvSpPr/>
          <p:nvPr/>
        </p:nvSpPr>
        <p:spPr>
          <a:xfrm>
            <a:off x="8123027" y="2902849"/>
            <a:ext cx="1402519" cy="27157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WebQueryAgent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p:txBody>
      </p:sp>
      <p:sp>
        <p:nvSpPr>
          <p:cNvPr id="129" name="Rectangle: Rounded Corners 128">
            <a:extLst>
              <a:ext uri="{FF2B5EF4-FFF2-40B4-BE49-F238E27FC236}">
                <a16:creationId xmlns:a16="http://schemas.microsoft.com/office/drawing/2014/main" id="{CD53D6B5-80D5-828A-20A1-FD72F33910E7}"/>
              </a:ext>
            </a:extLst>
          </p:cNvPr>
          <p:cNvSpPr/>
          <p:nvPr/>
        </p:nvSpPr>
        <p:spPr>
          <a:xfrm>
            <a:off x="8123027" y="3199026"/>
            <a:ext cx="1402519" cy="271571"/>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WebSearch</a:t>
            </a:r>
            <a:r>
              <a:rPr kumimoji="0" lang="en-US" sz="900" b="0" i="0" u="none" strike="noStrike" kern="1200" cap="none" spc="0" normalizeH="0" baseline="0" noProof="0">
                <a:ln>
                  <a:noFill/>
                </a:ln>
                <a:solidFill>
                  <a:srgbClr val="FFFFFF"/>
                </a:solidFill>
                <a:effectLst/>
                <a:uLnTx/>
                <a:uFillTx/>
                <a:latin typeface="Segoe UI Semibold"/>
                <a:ea typeface="Open Sans"/>
                <a:cs typeface="Open Sans"/>
              </a:rPr>
              <a:t>Tool</a:t>
            </a:r>
          </a:p>
        </p:txBody>
      </p:sp>
      <p:sp>
        <p:nvSpPr>
          <p:cNvPr id="130" name="Rectangle: Rounded Corners 129">
            <a:extLst>
              <a:ext uri="{FF2B5EF4-FFF2-40B4-BE49-F238E27FC236}">
                <a16:creationId xmlns:a16="http://schemas.microsoft.com/office/drawing/2014/main" id="{262B546C-E469-E263-BBCB-6DBEFD6691DE}"/>
              </a:ext>
            </a:extLst>
          </p:cNvPr>
          <p:cNvSpPr/>
          <p:nvPr/>
        </p:nvSpPr>
        <p:spPr>
          <a:xfrm>
            <a:off x="7457956" y="3800275"/>
            <a:ext cx="1496115" cy="331872"/>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WriterAgent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p:txBody>
      </p:sp>
      <p:sp>
        <p:nvSpPr>
          <p:cNvPr id="131" name="Rectangle: Rounded Corners 130">
            <a:extLst>
              <a:ext uri="{FF2B5EF4-FFF2-40B4-BE49-F238E27FC236}">
                <a16:creationId xmlns:a16="http://schemas.microsoft.com/office/drawing/2014/main" id="{CC136D4A-ABF5-4B98-9FE3-CA36C538F55C}"/>
              </a:ext>
            </a:extLst>
          </p:cNvPr>
          <p:cNvSpPr/>
          <p:nvPr/>
        </p:nvSpPr>
        <p:spPr>
          <a:xfrm>
            <a:off x="7457956" y="4408108"/>
            <a:ext cx="1496115" cy="331872"/>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CriticAgent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p:txBody>
      </p:sp>
      <p:cxnSp>
        <p:nvCxnSpPr>
          <p:cNvPr id="132" name="Straight Arrow Connector 131">
            <a:extLst>
              <a:ext uri="{FF2B5EF4-FFF2-40B4-BE49-F238E27FC236}">
                <a16:creationId xmlns:a16="http://schemas.microsoft.com/office/drawing/2014/main" id="{84E3926E-EFC4-0F16-0763-449EE03D9226}"/>
              </a:ext>
            </a:extLst>
          </p:cNvPr>
          <p:cNvCxnSpPr>
            <a:cxnSpLocks/>
          </p:cNvCxnSpPr>
          <p:nvPr/>
        </p:nvCxnSpPr>
        <p:spPr>
          <a:xfrm flipV="1">
            <a:off x="7729015" y="3029315"/>
            <a:ext cx="351264" cy="770960"/>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44F9BD9A-AFC1-F662-A7CA-B1FEF50749A9}"/>
              </a:ext>
            </a:extLst>
          </p:cNvPr>
          <p:cNvCxnSpPr>
            <a:cxnSpLocks/>
            <a:stCxn id="130" idx="2"/>
            <a:endCxn id="131" idx="0"/>
          </p:cNvCxnSpPr>
          <p:nvPr/>
        </p:nvCxnSpPr>
        <p:spPr>
          <a:xfrm>
            <a:off x="8206014" y="4132147"/>
            <a:ext cx="0" cy="275961"/>
          </a:xfrm>
          <a:prstGeom prst="straightConnector1">
            <a:avLst/>
          </a:prstGeom>
          <a:ln>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1" name="Rectangle: Rounded Corners 140">
            <a:extLst>
              <a:ext uri="{FF2B5EF4-FFF2-40B4-BE49-F238E27FC236}">
                <a16:creationId xmlns:a16="http://schemas.microsoft.com/office/drawing/2014/main" id="{A1548A4B-4FC4-2C2A-693A-7FBFAEE18E58}"/>
              </a:ext>
            </a:extLst>
          </p:cNvPr>
          <p:cNvSpPr/>
          <p:nvPr/>
        </p:nvSpPr>
        <p:spPr>
          <a:xfrm>
            <a:off x="10266021" y="3652319"/>
            <a:ext cx="1496115" cy="331872"/>
          </a:xfrm>
          <a:prstGeom prst="roundRect">
            <a:avLst>
              <a:gd name="adj" fmla="val 7380"/>
            </a:avLst>
          </a:prstGeom>
          <a:solidFill>
            <a:srgbClr val="FFFFFF">
              <a:alpha val="5000"/>
            </a:srgbClr>
          </a:solidFill>
          <a:ln w="19050">
            <a:gradFill flip="none" rotWithShape="1">
              <a:gsLst>
                <a:gs pos="0">
                  <a:srgbClr val="FFA38A"/>
                </a:gs>
                <a:gs pos="20000">
                  <a:srgbClr val="D82E9B"/>
                </a:gs>
                <a:gs pos="100000">
                  <a:srgbClr val="1271EC"/>
                </a:gs>
              </a:gsLst>
              <a:lin ang="2700000" scaled="1"/>
              <a:tileRect/>
            </a:gradFill>
            <a:headEnd type="none" w="med" len="med"/>
            <a:tailEnd type="none" w="med" len="med"/>
          </a:ln>
          <a:effectLst>
            <a:outerShdw blurRad="63500" dist="254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err="1">
                <a:ln>
                  <a:noFill/>
                </a:ln>
                <a:solidFill>
                  <a:srgbClr val="FFFFFF"/>
                </a:solidFill>
                <a:effectLst/>
                <a:uLnTx/>
                <a:uFillTx/>
                <a:latin typeface="Segoe UI Semibold"/>
                <a:ea typeface="Open Sans"/>
                <a:cs typeface="Open Sans"/>
              </a:rPr>
              <a:t>EditorAgent</a:t>
            </a:r>
            <a:endParaRPr kumimoji="0" lang="en-US" sz="900" b="0" i="0" u="none" strike="noStrike" kern="1200" cap="none" spc="0" normalizeH="0" baseline="0" noProof="0">
              <a:ln>
                <a:noFill/>
              </a:ln>
              <a:solidFill>
                <a:srgbClr val="FFFFFF"/>
              </a:solidFill>
              <a:effectLst/>
              <a:uLnTx/>
              <a:uFillTx/>
              <a:latin typeface="Segoe UI Semibold"/>
              <a:ea typeface="Open Sans"/>
              <a:cs typeface="Open Sans"/>
            </a:endParaRPr>
          </a:p>
        </p:txBody>
      </p:sp>
      <p:sp>
        <p:nvSpPr>
          <p:cNvPr id="142" name="Left Brace 141">
            <a:extLst>
              <a:ext uri="{FF2B5EF4-FFF2-40B4-BE49-F238E27FC236}">
                <a16:creationId xmlns:a16="http://schemas.microsoft.com/office/drawing/2014/main" id="{CE5702EE-42EB-EC9C-EB57-B89E2A6F3392}"/>
              </a:ext>
            </a:extLst>
          </p:cNvPr>
          <p:cNvSpPr/>
          <p:nvPr/>
        </p:nvSpPr>
        <p:spPr>
          <a:xfrm rot="10800000">
            <a:off x="9856372" y="2472146"/>
            <a:ext cx="261634" cy="2692220"/>
          </a:xfrm>
          <a:prstGeom prst="leftBrace">
            <a:avLst>
              <a:gd name="adj1" fmla="val 8333"/>
              <a:gd name="adj2" fmla="val 50623"/>
            </a:avLst>
          </a:prstGeom>
          <a:ln>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Sans Text"/>
              <a:ea typeface="+mn-ea"/>
              <a:cs typeface="+mn-cs"/>
            </a:endParaRPr>
          </a:p>
        </p:txBody>
      </p:sp>
      <p:pic>
        <p:nvPicPr>
          <p:cNvPr id="145" name="Graphic 144" descr="Document outline">
            <a:extLst>
              <a:ext uri="{FF2B5EF4-FFF2-40B4-BE49-F238E27FC236}">
                <a16:creationId xmlns:a16="http://schemas.microsoft.com/office/drawing/2014/main" id="{9051B9E1-3742-FAE9-4906-4DFB506FE6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50876" y="4413885"/>
            <a:ext cx="726404" cy="726404"/>
          </a:xfrm>
          <a:prstGeom prst="rect">
            <a:avLst/>
          </a:prstGeom>
          <a:effectLst/>
        </p:spPr>
      </p:pic>
      <p:cxnSp>
        <p:nvCxnSpPr>
          <p:cNvPr id="146" name="Straight Arrow Connector 145">
            <a:extLst>
              <a:ext uri="{FF2B5EF4-FFF2-40B4-BE49-F238E27FC236}">
                <a16:creationId xmlns:a16="http://schemas.microsoft.com/office/drawing/2014/main" id="{9BA16D8B-1FDE-0A2A-8D56-B00984A79CB3}"/>
              </a:ext>
            </a:extLst>
          </p:cNvPr>
          <p:cNvCxnSpPr>
            <a:cxnSpLocks/>
          </p:cNvCxnSpPr>
          <p:nvPr/>
        </p:nvCxnSpPr>
        <p:spPr>
          <a:xfrm>
            <a:off x="11014078" y="4066316"/>
            <a:ext cx="0" cy="294000"/>
          </a:xfrm>
          <a:prstGeom prst="straightConnector1">
            <a:avLst/>
          </a:prstGeom>
          <a:ln>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1" name="Rectangle: Rounded Corners 150">
            <a:extLst>
              <a:ext uri="{FF2B5EF4-FFF2-40B4-BE49-F238E27FC236}">
                <a16:creationId xmlns:a16="http://schemas.microsoft.com/office/drawing/2014/main" id="{DDDFC6C3-062F-5CDE-DEDB-6F734368764B}"/>
              </a:ext>
            </a:extLst>
          </p:cNvPr>
          <p:cNvSpPr/>
          <p:nvPr/>
        </p:nvSpPr>
        <p:spPr>
          <a:xfrm>
            <a:off x="563112" y="2020698"/>
            <a:ext cx="3997738" cy="308745"/>
          </a:xfrm>
          <a:prstGeom prst="roundRect">
            <a:avLst/>
          </a:prstGeom>
          <a:solidFill>
            <a:srgbClr val="454142"/>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a:rPr>
              <a:t>Generate Outline</a:t>
            </a:r>
          </a:p>
        </p:txBody>
      </p:sp>
      <p:sp>
        <p:nvSpPr>
          <p:cNvPr id="152" name="Rectangle: Rounded Corners 151">
            <a:extLst>
              <a:ext uri="{FF2B5EF4-FFF2-40B4-BE49-F238E27FC236}">
                <a16:creationId xmlns:a16="http://schemas.microsoft.com/office/drawing/2014/main" id="{1EA9503C-0FEB-0284-6E59-5FC7ADFCBCAB}"/>
              </a:ext>
            </a:extLst>
          </p:cNvPr>
          <p:cNvSpPr/>
          <p:nvPr/>
        </p:nvSpPr>
        <p:spPr>
          <a:xfrm>
            <a:off x="5157441" y="2046093"/>
            <a:ext cx="4368105" cy="308745"/>
          </a:xfrm>
          <a:prstGeom prst="roundRect">
            <a:avLst/>
          </a:prstGeom>
          <a:solidFill>
            <a:srgbClr val="454142"/>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a:rPr>
              <a:t>Research and Generate Sections</a:t>
            </a:r>
          </a:p>
        </p:txBody>
      </p:sp>
      <p:sp>
        <p:nvSpPr>
          <p:cNvPr id="153" name="Rectangle: Rounded Corners 152">
            <a:extLst>
              <a:ext uri="{FF2B5EF4-FFF2-40B4-BE49-F238E27FC236}">
                <a16:creationId xmlns:a16="http://schemas.microsoft.com/office/drawing/2014/main" id="{4F05140A-B446-EA79-9775-DFA2A75200F6}"/>
              </a:ext>
            </a:extLst>
          </p:cNvPr>
          <p:cNvSpPr/>
          <p:nvPr/>
        </p:nvSpPr>
        <p:spPr>
          <a:xfrm>
            <a:off x="10165642" y="2040227"/>
            <a:ext cx="1826140" cy="308745"/>
          </a:xfrm>
          <a:prstGeom prst="roundRect">
            <a:avLst/>
          </a:prstGeom>
          <a:solidFill>
            <a:srgbClr val="454142"/>
          </a:solidFill>
          <a:ln>
            <a:solidFill>
              <a:schemeClr val="tx2">
                <a:lumMod val="10000"/>
                <a:lumOff val="90000"/>
              </a:schemeClr>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Semibold"/>
              </a:rPr>
              <a:t>Compile and Generate</a:t>
            </a:r>
          </a:p>
        </p:txBody>
      </p:sp>
      <p:grpSp>
        <p:nvGrpSpPr>
          <p:cNvPr id="156" name="Group 155">
            <a:extLst>
              <a:ext uri="{FF2B5EF4-FFF2-40B4-BE49-F238E27FC236}">
                <a16:creationId xmlns:a16="http://schemas.microsoft.com/office/drawing/2014/main" id="{01E73A3A-CB5E-15D4-F80E-1E137101005B}"/>
              </a:ext>
            </a:extLst>
          </p:cNvPr>
          <p:cNvGrpSpPr/>
          <p:nvPr/>
        </p:nvGrpSpPr>
        <p:grpSpPr>
          <a:xfrm>
            <a:off x="278509" y="4485149"/>
            <a:ext cx="1327155" cy="246221"/>
            <a:chOff x="1329790" y="4698757"/>
            <a:chExt cx="1327155" cy="246221"/>
          </a:xfrm>
        </p:grpSpPr>
        <p:sp>
          <p:nvSpPr>
            <p:cNvPr id="154" name="Graphic 9">
              <a:extLst>
                <a:ext uri="{FF2B5EF4-FFF2-40B4-BE49-F238E27FC236}">
                  <a16:creationId xmlns:a16="http://schemas.microsoft.com/office/drawing/2014/main" id="{239B3B45-3996-E43A-D140-383DD6310D3E}"/>
                </a:ext>
                <a:ext uri="{C183D7F6-B498-43B3-948B-1728B52AA6E4}">
                  <adec:decorative xmlns:adec="http://schemas.microsoft.com/office/drawing/2017/decorative" val="1"/>
                </a:ext>
              </a:extLst>
            </p:cNvPr>
            <p:cNvSpPr>
              <a:spLocks noChangeAspect="1"/>
            </p:cNvSpPr>
            <p:nvPr/>
          </p:nvSpPr>
          <p:spPr>
            <a:xfrm>
              <a:off x="1329790" y="4730235"/>
              <a:ext cx="183263" cy="183263"/>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55" name="TextBox 154">
              <a:extLst>
                <a:ext uri="{FF2B5EF4-FFF2-40B4-BE49-F238E27FC236}">
                  <a16:creationId xmlns:a16="http://schemas.microsoft.com/office/drawing/2014/main" id="{30788F18-2417-B1F5-BD0B-39C36B17BEFC}"/>
                </a:ext>
              </a:extLst>
            </p:cNvPr>
            <p:cNvSpPr txBox="1"/>
            <p:nvPr/>
          </p:nvSpPr>
          <p:spPr>
            <a:xfrm flipH="1">
              <a:off x="1486917" y="4698757"/>
              <a:ext cx="11700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Human-in-loop</a:t>
              </a:r>
            </a:p>
          </p:txBody>
        </p:sp>
      </p:grpSp>
      <p:grpSp>
        <p:nvGrpSpPr>
          <p:cNvPr id="157" name="Group 156">
            <a:extLst>
              <a:ext uri="{FF2B5EF4-FFF2-40B4-BE49-F238E27FC236}">
                <a16:creationId xmlns:a16="http://schemas.microsoft.com/office/drawing/2014/main" id="{1C24D14D-5D17-30F2-FAB9-F1C063B213EB}"/>
              </a:ext>
            </a:extLst>
          </p:cNvPr>
          <p:cNvGrpSpPr/>
          <p:nvPr/>
        </p:nvGrpSpPr>
        <p:grpSpPr>
          <a:xfrm>
            <a:off x="3154077" y="3199026"/>
            <a:ext cx="1327155" cy="246221"/>
            <a:chOff x="1329790" y="4698757"/>
            <a:chExt cx="1327155" cy="246221"/>
          </a:xfrm>
        </p:grpSpPr>
        <p:sp>
          <p:nvSpPr>
            <p:cNvPr id="158" name="Graphic 9">
              <a:extLst>
                <a:ext uri="{FF2B5EF4-FFF2-40B4-BE49-F238E27FC236}">
                  <a16:creationId xmlns:a16="http://schemas.microsoft.com/office/drawing/2014/main" id="{28039EA5-8643-EF6E-1115-D033FB7E02AB}"/>
                </a:ext>
                <a:ext uri="{C183D7F6-B498-43B3-948B-1728B52AA6E4}">
                  <adec:decorative xmlns:adec="http://schemas.microsoft.com/office/drawing/2017/decorative" val="1"/>
                </a:ext>
              </a:extLst>
            </p:cNvPr>
            <p:cNvSpPr>
              <a:spLocks noChangeAspect="1"/>
            </p:cNvSpPr>
            <p:nvPr/>
          </p:nvSpPr>
          <p:spPr>
            <a:xfrm>
              <a:off x="1329790" y="4730235"/>
              <a:ext cx="183263" cy="183263"/>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59" name="TextBox 158">
              <a:extLst>
                <a:ext uri="{FF2B5EF4-FFF2-40B4-BE49-F238E27FC236}">
                  <a16:creationId xmlns:a16="http://schemas.microsoft.com/office/drawing/2014/main" id="{937C87CE-9FFA-C7D2-8D74-AFC630395F90}"/>
                </a:ext>
              </a:extLst>
            </p:cNvPr>
            <p:cNvSpPr txBox="1"/>
            <p:nvPr/>
          </p:nvSpPr>
          <p:spPr>
            <a:xfrm flipH="1">
              <a:off x="1486917" y="4698757"/>
              <a:ext cx="11700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Reasoning Model</a:t>
              </a:r>
            </a:p>
          </p:txBody>
        </p:sp>
      </p:grpSp>
      <p:grpSp>
        <p:nvGrpSpPr>
          <p:cNvPr id="160" name="Group 159">
            <a:extLst>
              <a:ext uri="{FF2B5EF4-FFF2-40B4-BE49-F238E27FC236}">
                <a16:creationId xmlns:a16="http://schemas.microsoft.com/office/drawing/2014/main" id="{F1ADD341-7CFC-B2D2-5A4B-620EE4A35B66}"/>
              </a:ext>
            </a:extLst>
          </p:cNvPr>
          <p:cNvGrpSpPr/>
          <p:nvPr/>
        </p:nvGrpSpPr>
        <p:grpSpPr>
          <a:xfrm>
            <a:off x="3103326" y="5017178"/>
            <a:ext cx="1327155" cy="246221"/>
            <a:chOff x="1329790" y="4698757"/>
            <a:chExt cx="1327155" cy="246221"/>
          </a:xfrm>
        </p:grpSpPr>
        <p:sp>
          <p:nvSpPr>
            <p:cNvPr id="161" name="Graphic 9">
              <a:extLst>
                <a:ext uri="{FF2B5EF4-FFF2-40B4-BE49-F238E27FC236}">
                  <a16:creationId xmlns:a16="http://schemas.microsoft.com/office/drawing/2014/main" id="{A41544F1-923F-4C0F-2428-AD78C8334E6D}"/>
                </a:ext>
                <a:ext uri="{C183D7F6-B498-43B3-948B-1728B52AA6E4}">
                  <adec:decorative xmlns:adec="http://schemas.microsoft.com/office/drawing/2017/decorative" val="1"/>
                </a:ext>
              </a:extLst>
            </p:cNvPr>
            <p:cNvSpPr>
              <a:spLocks noChangeAspect="1"/>
            </p:cNvSpPr>
            <p:nvPr/>
          </p:nvSpPr>
          <p:spPr>
            <a:xfrm>
              <a:off x="1329790" y="4730235"/>
              <a:ext cx="183263" cy="183263"/>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62" name="TextBox 161">
              <a:extLst>
                <a:ext uri="{FF2B5EF4-FFF2-40B4-BE49-F238E27FC236}">
                  <a16:creationId xmlns:a16="http://schemas.microsoft.com/office/drawing/2014/main" id="{20C828F5-F296-8DCB-6284-3EF959AAA668}"/>
                </a:ext>
              </a:extLst>
            </p:cNvPr>
            <p:cNvSpPr txBox="1"/>
            <p:nvPr/>
          </p:nvSpPr>
          <p:spPr>
            <a:xfrm flipH="1">
              <a:off x="1486917" y="4698757"/>
              <a:ext cx="11700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Tools and Plugins</a:t>
              </a:r>
            </a:p>
          </p:txBody>
        </p:sp>
      </p:grpSp>
      <p:grpSp>
        <p:nvGrpSpPr>
          <p:cNvPr id="163" name="Group 162">
            <a:extLst>
              <a:ext uri="{FF2B5EF4-FFF2-40B4-BE49-F238E27FC236}">
                <a16:creationId xmlns:a16="http://schemas.microsoft.com/office/drawing/2014/main" id="{4A97A571-F14A-EF92-5BBC-58C9F885FAED}"/>
              </a:ext>
            </a:extLst>
          </p:cNvPr>
          <p:cNvGrpSpPr/>
          <p:nvPr/>
        </p:nvGrpSpPr>
        <p:grpSpPr>
          <a:xfrm>
            <a:off x="4677479" y="5016385"/>
            <a:ext cx="1327155" cy="246221"/>
            <a:chOff x="1329790" y="4698757"/>
            <a:chExt cx="1327155" cy="246221"/>
          </a:xfrm>
        </p:grpSpPr>
        <p:sp>
          <p:nvSpPr>
            <p:cNvPr id="164" name="Graphic 9">
              <a:extLst>
                <a:ext uri="{FF2B5EF4-FFF2-40B4-BE49-F238E27FC236}">
                  <a16:creationId xmlns:a16="http://schemas.microsoft.com/office/drawing/2014/main" id="{17B8CE05-7B1A-B7B8-E2FD-D47E7755CE56}"/>
                </a:ext>
                <a:ext uri="{C183D7F6-B498-43B3-948B-1728B52AA6E4}">
                  <adec:decorative xmlns:adec="http://schemas.microsoft.com/office/drawing/2017/decorative" val="1"/>
                </a:ext>
              </a:extLst>
            </p:cNvPr>
            <p:cNvSpPr>
              <a:spLocks noChangeAspect="1"/>
            </p:cNvSpPr>
            <p:nvPr/>
          </p:nvSpPr>
          <p:spPr>
            <a:xfrm>
              <a:off x="1329790" y="4730235"/>
              <a:ext cx="183263" cy="183263"/>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65" name="TextBox 164">
              <a:extLst>
                <a:ext uri="{FF2B5EF4-FFF2-40B4-BE49-F238E27FC236}">
                  <a16:creationId xmlns:a16="http://schemas.microsoft.com/office/drawing/2014/main" id="{2E33D6FE-A751-2992-356F-59F6858F1AC2}"/>
                </a:ext>
              </a:extLst>
            </p:cNvPr>
            <p:cNvSpPr txBox="1"/>
            <p:nvPr/>
          </p:nvSpPr>
          <p:spPr>
            <a:xfrm flipH="1">
              <a:off x="1486917" y="4698757"/>
              <a:ext cx="11700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Fan Out</a:t>
              </a:r>
            </a:p>
          </p:txBody>
        </p:sp>
      </p:grpSp>
      <p:grpSp>
        <p:nvGrpSpPr>
          <p:cNvPr id="166" name="Group 165">
            <a:extLst>
              <a:ext uri="{FF2B5EF4-FFF2-40B4-BE49-F238E27FC236}">
                <a16:creationId xmlns:a16="http://schemas.microsoft.com/office/drawing/2014/main" id="{B0F7F710-E5BE-BC58-FA30-D5D60B1E730B}"/>
              </a:ext>
            </a:extLst>
          </p:cNvPr>
          <p:cNvGrpSpPr/>
          <p:nvPr/>
        </p:nvGrpSpPr>
        <p:grpSpPr>
          <a:xfrm>
            <a:off x="8383640" y="4155605"/>
            <a:ext cx="1327155" cy="246221"/>
            <a:chOff x="1329790" y="4698757"/>
            <a:chExt cx="1327155" cy="246221"/>
          </a:xfrm>
        </p:grpSpPr>
        <p:sp>
          <p:nvSpPr>
            <p:cNvPr id="167" name="Graphic 9">
              <a:extLst>
                <a:ext uri="{FF2B5EF4-FFF2-40B4-BE49-F238E27FC236}">
                  <a16:creationId xmlns:a16="http://schemas.microsoft.com/office/drawing/2014/main" id="{F11B9392-63A3-A113-0817-AAEDE2AB8088}"/>
                </a:ext>
                <a:ext uri="{C183D7F6-B498-43B3-948B-1728B52AA6E4}">
                  <adec:decorative xmlns:adec="http://schemas.microsoft.com/office/drawing/2017/decorative" val="1"/>
                </a:ext>
              </a:extLst>
            </p:cNvPr>
            <p:cNvSpPr>
              <a:spLocks noChangeAspect="1"/>
            </p:cNvSpPr>
            <p:nvPr/>
          </p:nvSpPr>
          <p:spPr>
            <a:xfrm>
              <a:off x="1329790" y="4730235"/>
              <a:ext cx="183263" cy="183263"/>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68" name="TextBox 167">
              <a:extLst>
                <a:ext uri="{FF2B5EF4-FFF2-40B4-BE49-F238E27FC236}">
                  <a16:creationId xmlns:a16="http://schemas.microsoft.com/office/drawing/2014/main" id="{138B72F8-FA03-3B45-AB9B-3EA87AAFF407}"/>
                </a:ext>
              </a:extLst>
            </p:cNvPr>
            <p:cNvSpPr txBox="1"/>
            <p:nvPr/>
          </p:nvSpPr>
          <p:spPr>
            <a:xfrm flipH="1">
              <a:off x="1486917" y="4698757"/>
              <a:ext cx="11700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Author/Critic</a:t>
              </a:r>
            </a:p>
          </p:txBody>
        </p:sp>
      </p:grpSp>
      <p:grpSp>
        <p:nvGrpSpPr>
          <p:cNvPr id="169" name="Group 168">
            <a:extLst>
              <a:ext uri="{FF2B5EF4-FFF2-40B4-BE49-F238E27FC236}">
                <a16:creationId xmlns:a16="http://schemas.microsoft.com/office/drawing/2014/main" id="{5EF45204-7FDF-6A1E-B3C5-42104107733C}"/>
              </a:ext>
            </a:extLst>
          </p:cNvPr>
          <p:cNvGrpSpPr/>
          <p:nvPr/>
        </p:nvGrpSpPr>
        <p:grpSpPr>
          <a:xfrm>
            <a:off x="7906217" y="5375174"/>
            <a:ext cx="1327155" cy="246221"/>
            <a:chOff x="1329790" y="4698757"/>
            <a:chExt cx="1327155" cy="246221"/>
          </a:xfrm>
        </p:grpSpPr>
        <p:sp>
          <p:nvSpPr>
            <p:cNvPr id="170" name="Graphic 9">
              <a:extLst>
                <a:ext uri="{FF2B5EF4-FFF2-40B4-BE49-F238E27FC236}">
                  <a16:creationId xmlns:a16="http://schemas.microsoft.com/office/drawing/2014/main" id="{8E1793E4-B169-097C-2403-A53ACADA0413}"/>
                </a:ext>
                <a:ext uri="{C183D7F6-B498-43B3-948B-1728B52AA6E4}">
                  <adec:decorative xmlns:adec="http://schemas.microsoft.com/office/drawing/2017/decorative" val="1"/>
                </a:ext>
              </a:extLst>
            </p:cNvPr>
            <p:cNvSpPr>
              <a:spLocks noChangeAspect="1"/>
            </p:cNvSpPr>
            <p:nvPr/>
          </p:nvSpPr>
          <p:spPr>
            <a:xfrm>
              <a:off x="1329790" y="4730235"/>
              <a:ext cx="183263" cy="183263"/>
            </a:xfrm>
            <a:custGeom>
              <a:avLst/>
              <a:gdLst>
                <a:gd name="connsiteX0" fmla="*/ 185655 w 371310"/>
                <a:gd name="connsiteY0" fmla="*/ 0 h 371310"/>
                <a:gd name="connsiteX1" fmla="*/ 371310 w 371310"/>
                <a:gd name="connsiteY1" fmla="*/ 185655 h 371310"/>
                <a:gd name="connsiteX2" fmla="*/ 185655 w 371310"/>
                <a:gd name="connsiteY2" fmla="*/ 371310 h 371310"/>
                <a:gd name="connsiteX3" fmla="*/ 0 w 371310"/>
                <a:gd name="connsiteY3" fmla="*/ 185655 h 371310"/>
                <a:gd name="connsiteX4" fmla="*/ 185655 w 371310"/>
                <a:gd name="connsiteY4" fmla="*/ 0 h 371310"/>
                <a:gd name="connsiteX5" fmla="*/ 245430 w 371310"/>
                <a:gd name="connsiteY5" fmla="*/ 129395 h 371310"/>
                <a:gd name="connsiteX6" fmla="*/ 162448 w 371310"/>
                <a:gd name="connsiteY6" fmla="*/ 212376 h 371310"/>
                <a:gd name="connsiteX7" fmla="*/ 125880 w 371310"/>
                <a:gd name="connsiteY7" fmla="*/ 175810 h 371310"/>
                <a:gd name="connsiteX8" fmla="*/ 106189 w 371310"/>
                <a:gd name="connsiteY8" fmla="*/ 175810 h 371310"/>
                <a:gd name="connsiteX9" fmla="*/ 106189 w 371310"/>
                <a:gd name="connsiteY9" fmla="*/ 195500 h 371310"/>
                <a:gd name="connsiteX10" fmla="*/ 152603 w 371310"/>
                <a:gd name="connsiteY10" fmla="*/ 241914 h 371310"/>
                <a:gd name="connsiteX11" fmla="*/ 172293 w 371310"/>
                <a:gd name="connsiteY11" fmla="*/ 241914 h 371310"/>
                <a:gd name="connsiteX12" fmla="*/ 265121 w 371310"/>
                <a:gd name="connsiteY12" fmla="*/ 149087 h 371310"/>
                <a:gd name="connsiteX13" fmla="*/ 265121 w 371310"/>
                <a:gd name="connsiteY13" fmla="*/ 129395 h 371310"/>
                <a:gd name="connsiteX14" fmla="*/ 245430 w 371310"/>
                <a:gd name="connsiteY14" fmla="*/ 129395 h 371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1310" h="371310">
                  <a:moveTo>
                    <a:pt x="185655" y="0"/>
                  </a:moveTo>
                  <a:cubicBezTo>
                    <a:pt x="288189" y="0"/>
                    <a:pt x="371310" y="83121"/>
                    <a:pt x="371310" y="185655"/>
                  </a:cubicBezTo>
                  <a:cubicBezTo>
                    <a:pt x="371310" y="288189"/>
                    <a:pt x="288189" y="371310"/>
                    <a:pt x="185655" y="371310"/>
                  </a:cubicBezTo>
                  <a:cubicBezTo>
                    <a:pt x="83121" y="371310"/>
                    <a:pt x="0" y="288189"/>
                    <a:pt x="0" y="185655"/>
                  </a:cubicBezTo>
                  <a:cubicBezTo>
                    <a:pt x="0" y="83121"/>
                    <a:pt x="83121" y="0"/>
                    <a:pt x="185655" y="0"/>
                  </a:cubicBezTo>
                  <a:close/>
                  <a:moveTo>
                    <a:pt x="245430" y="129395"/>
                  </a:moveTo>
                  <a:lnTo>
                    <a:pt x="162448" y="212376"/>
                  </a:lnTo>
                  <a:lnTo>
                    <a:pt x="125880" y="175810"/>
                  </a:lnTo>
                  <a:cubicBezTo>
                    <a:pt x="120443" y="170372"/>
                    <a:pt x="111626" y="170372"/>
                    <a:pt x="106189" y="175810"/>
                  </a:cubicBezTo>
                  <a:cubicBezTo>
                    <a:pt x="100751" y="181248"/>
                    <a:pt x="100751" y="190062"/>
                    <a:pt x="106189" y="195500"/>
                  </a:cubicBezTo>
                  <a:lnTo>
                    <a:pt x="152603" y="241914"/>
                  </a:lnTo>
                  <a:cubicBezTo>
                    <a:pt x="158041" y="247352"/>
                    <a:pt x="166856" y="247352"/>
                    <a:pt x="172293" y="241914"/>
                  </a:cubicBezTo>
                  <a:lnTo>
                    <a:pt x="265121" y="149087"/>
                  </a:lnTo>
                  <a:cubicBezTo>
                    <a:pt x="270559" y="143649"/>
                    <a:pt x="270559" y="134833"/>
                    <a:pt x="265121" y="129395"/>
                  </a:cubicBezTo>
                  <a:cubicBezTo>
                    <a:pt x="259683" y="123958"/>
                    <a:pt x="250868" y="123958"/>
                    <a:pt x="245430" y="129395"/>
                  </a:cubicBezTo>
                  <a:close/>
                </a:path>
              </a:pathLst>
            </a:custGeom>
            <a:solidFill>
              <a:schemeClr val="accent6"/>
            </a:solidFill>
            <a:ln w="26988" cap="flat">
              <a:noFill/>
              <a:prstDash val="solid"/>
              <a:miter/>
            </a:ln>
            <a:effectLst>
              <a:outerShdw blurRad="50800" dist="38100" dir="2700000" algn="t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71" name="TextBox 170">
              <a:extLst>
                <a:ext uri="{FF2B5EF4-FFF2-40B4-BE49-F238E27FC236}">
                  <a16:creationId xmlns:a16="http://schemas.microsoft.com/office/drawing/2014/main" id="{FC5E6A24-5C0D-5613-1FF6-31C9B95B4A76}"/>
                </a:ext>
              </a:extLst>
            </p:cNvPr>
            <p:cNvSpPr txBox="1"/>
            <p:nvPr/>
          </p:nvSpPr>
          <p:spPr>
            <a:xfrm flipH="1">
              <a:off x="1486917" y="4698757"/>
              <a:ext cx="117002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Subprocess</a:t>
              </a:r>
            </a:p>
          </p:txBody>
        </p:sp>
      </p:grpSp>
    </p:spTree>
    <p:extLst>
      <p:ext uri="{BB962C8B-B14F-4D97-AF65-F5344CB8AC3E}">
        <p14:creationId xmlns:p14="http://schemas.microsoft.com/office/powerpoint/2010/main" val="778942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878085BB-6383-B67A-4AD2-9FA549570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D2D954-1021-4F4A-0286-6EC9499C5169}"/>
              </a:ext>
            </a:extLst>
          </p:cNvPr>
          <p:cNvSpPr>
            <a:spLocks noGrp="1"/>
          </p:cNvSpPr>
          <p:nvPr>
            <p:ph type="title"/>
          </p:nvPr>
        </p:nvSpPr>
        <p:spPr>
          <a:xfrm>
            <a:off x="1004119" y="1839706"/>
            <a:ext cx="10515600" cy="777875"/>
          </a:xfrm>
        </p:spPr>
        <p:txBody>
          <a:bodyPr>
            <a:normAutofit fontScale="90000"/>
          </a:bodyPr>
          <a:lstStyle/>
          <a:p>
            <a:pPr algn="ctr"/>
            <a:r>
              <a:rPr lang="en-US" sz="8000" dirty="0">
                <a:solidFill>
                  <a:schemeClr val="bg1"/>
                </a:solidFill>
                <a:latin typeface="Segoe UI Semibold" panose="020B0702040204020203" pitchFamily="34" charset="0"/>
                <a:cs typeface="Segoe UI Semibold" panose="020B0702040204020203" pitchFamily="34" charset="0"/>
              </a:rPr>
              <a:t>DEMO</a:t>
            </a: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Realtime Audio</a:t>
            </a:r>
            <a:br>
              <a:rPr lang="en-US"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https://aka.ms/sk/hacks</a:t>
            </a:r>
          </a:p>
        </p:txBody>
      </p:sp>
    </p:spTree>
    <p:extLst>
      <p:ext uri="{BB962C8B-B14F-4D97-AF65-F5344CB8AC3E}">
        <p14:creationId xmlns:p14="http://schemas.microsoft.com/office/powerpoint/2010/main" val="10131683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3EBDDA-AFEA-B707-821A-F3045037A43C}"/>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D8C3CE0E-1ACC-036E-D382-E31E1B4D1D30}"/>
              </a:ext>
              <a:ext uri="{C183D7F6-B498-43B3-948B-1728B52AA6E4}">
                <adec:decorative xmlns:adec="http://schemas.microsoft.com/office/drawing/2017/decorative" val="1"/>
              </a:ext>
            </a:extLst>
          </p:cNvPr>
          <p:cNvSpPr>
            <a:spLocks/>
          </p:cNvSpPr>
          <p:nvPr/>
        </p:nvSpPr>
        <p:spPr bwMode="auto">
          <a:xfrm>
            <a:off x="497734" y="1840831"/>
            <a:ext cx="11383851" cy="3176337"/>
          </a:xfrm>
          <a:prstGeom prst="roundRect">
            <a:avLst>
              <a:gd name="adj" fmla="val 5361"/>
            </a:avLst>
          </a:prstGeom>
          <a:solidFill>
            <a:srgbClr val="454142">
              <a:alpha val="75000"/>
            </a:srgb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18" name="Rectangle: Rounded Corners 17">
            <a:extLst>
              <a:ext uri="{FF2B5EF4-FFF2-40B4-BE49-F238E27FC236}">
                <a16:creationId xmlns:a16="http://schemas.microsoft.com/office/drawing/2014/main" id="{CD2118BD-FC0B-8CEF-5297-9052776E6D08}"/>
              </a:ext>
            </a:extLst>
          </p:cNvPr>
          <p:cNvSpPr/>
          <p:nvPr/>
        </p:nvSpPr>
        <p:spPr bwMode="auto">
          <a:xfrm>
            <a:off x="662324" y="3080084"/>
            <a:ext cx="11049399" cy="523220"/>
          </a:xfrm>
          <a:prstGeom prst="roundRect">
            <a:avLst>
              <a:gd name="adj" fmla="val 50000"/>
            </a:avLst>
          </a:prstGeom>
          <a:gradFill>
            <a:gsLst>
              <a:gs pos="100000">
                <a:srgbClr val="286BD1"/>
              </a:gs>
              <a:gs pos="0">
                <a:srgbClr val="00B0F0"/>
              </a:gs>
            </a:gsLst>
            <a:lin ang="0" scaled="0"/>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err="1">
              <a:ln>
                <a:noFill/>
              </a:ln>
              <a:solidFill>
                <a:srgbClr val="FFFFFF"/>
              </a:solidFill>
              <a:effectLst/>
              <a:uLnTx/>
              <a:uFillTx/>
              <a:latin typeface="Segoe UI Semibold"/>
              <a:ea typeface="+mn-ea"/>
              <a:cs typeface="+mn-cs"/>
            </a:endParaRPr>
          </a:p>
        </p:txBody>
      </p:sp>
      <p:grpSp>
        <p:nvGrpSpPr>
          <p:cNvPr id="19" name="Group 18">
            <a:extLst>
              <a:ext uri="{FF2B5EF4-FFF2-40B4-BE49-F238E27FC236}">
                <a16:creationId xmlns:a16="http://schemas.microsoft.com/office/drawing/2014/main" id="{995F50EF-4C86-B533-EA65-2069A3F0C32E}"/>
              </a:ext>
            </a:extLst>
          </p:cNvPr>
          <p:cNvGrpSpPr/>
          <p:nvPr/>
        </p:nvGrpSpPr>
        <p:grpSpPr>
          <a:xfrm>
            <a:off x="1835510" y="2827325"/>
            <a:ext cx="1801554" cy="1576559"/>
            <a:chOff x="1961525" y="3785458"/>
            <a:chExt cx="1801554" cy="1576559"/>
          </a:xfrm>
        </p:grpSpPr>
        <p:sp>
          <p:nvSpPr>
            <p:cNvPr id="20" name="Oval 19">
              <a:extLst>
                <a:ext uri="{FF2B5EF4-FFF2-40B4-BE49-F238E27FC236}">
                  <a16:creationId xmlns:a16="http://schemas.microsoft.com/office/drawing/2014/main" id="{C6D4F1DC-A797-299D-47E9-2C007D07D6F1}"/>
                </a:ext>
              </a:extLst>
            </p:cNvPr>
            <p:cNvSpPr/>
            <p:nvPr/>
          </p:nvSpPr>
          <p:spPr bwMode="auto">
            <a:xfrm>
              <a:off x="2366630" y="3785458"/>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 name="Oval 20">
              <a:extLst>
                <a:ext uri="{FF2B5EF4-FFF2-40B4-BE49-F238E27FC236}">
                  <a16:creationId xmlns:a16="http://schemas.microsoft.com/office/drawing/2014/main" id="{F744F4A5-0A22-9C1D-FD02-93F082902C73}"/>
                </a:ext>
              </a:extLst>
            </p:cNvPr>
            <p:cNvSpPr/>
            <p:nvPr/>
          </p:nvSpPr>
          <p:spPr bwMode="auto">
            <a:xfrm>
              <a:off x="2463959" y="3882788"/>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sp>
          <p:nvSpPr>
            <p:cNvPr id="23" name="Rectangle: Rounded Corners 22">
              <a:extLst>
                <a:ext uri="{FF2B5EF4-FFF2-40B4-BE49-F238E27FC236}">
                  <a16:creationId xmlns:a16="http://schemas.microsoft.com/office/drawing/2014/main" id="{85FA285F-B426-790A-87B3-C38D015216E5}"/>
                </a:ext>
              </a:extLst>
            </p:cNvPr>
            <p:cNvSpPr/>
            <p:nvPr/>
          </p:nvSpPr>
          <p:spPr bwMode="auto">
            <a:xfrm>
              <a:off x="2016071" y="5141292"/>
              <a:ext cx="1599709" cy="220725"/>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rPr>
                <a:t>For Specific Tasks</a:t>
              </a:r>
            </a:p>
          </p:txBody>
        </p:sp>
        <p:sp>
          <p:nvSpPr>
            <p:cNvPr id="24" name="TextBox 23">
              <a:extLst>
                <a:ext uri="{FF2B5EF4-FFF2-40B4-BE49-F238E27FC236}">
                  <a16:creationId xmlns:a16="http://schemas.microsoft.com/office/drawing/2014/main" id="{A36311A1-8CD6-8975-45BF-52B3894CD62B}"/>
                </a:ext>
              </a:extLst>
            </p:cNvPr>
            <p:cNvSpPr txBox="1"/>
            <p:nvPr/>
          </p:nvSpPr>
          <p:spPr>
            <a:xfrm>
              <a:off x="1961525" y="4787349"/>
              <a:ext cx="1801554" cy="35394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Semibold"/>
                  <a:ea typeface="+mn-ea"/>
                  <a:cs typeface="Segoe UI Semibold"/>
                </a:rPr>
                <a:t>Single Agent</a:t>
              </a:r>
            </a:p>
          </p:txBody>
        </p:sp>
      </p:grpSp>
      <p:grpSp>
        <p:nvGrpSpPr>
          <p:cNvPr id="25" name="Group 24">
            <a:extLst>
              <a:ext uri="{FF2B5EF4-FFF2-40B4-BE49-F238E27FC236}">
                <a16:creationId xmlns:a16="http://schemas.microsoft.com/office/drawing/2014/main" id="{2A2F3668-994E-57BA-C062-E746CB4DA68B}"/>
              </a:ext>
            </a:extLst>
          </p:cNvPr>
          <p:cNvGrpSpPr/>
          <p:nvPr/>
        </p:nvGrpSpPr>
        <p:grpSpPr>
          <a:xfrm>
            <a:off x="5291748" y="2837629"/>
            <a:ext cx="1886893" cy="1579434"/>
            <a:chOff x="5257190" y="3776246"/>
            <a:chExt cx="1886893" cy="1579434"/>
          </a:xfrm>
        </p:grpSpPr>
        <p:grpSp>
          <p:nvGrpSpPr>
            <p:cNvPr id="26" name="Group 25">
              <a:extLst>
                <a:ext uri="{FF2B5EF4-FFF2-40B4-BE49-F238E27FC236}">
                  <a16:creationId xmlns:a16="http://schemas.microsoft.com/office/drawing/2014/main" id="{CC87B73D-1BE3-865E-4D7F-3CCA2A502BFA}"/>
                </a:ext>
              </a:extLst>
            </p:cNvPr>
            <p:cNvGrpSpPr/>
            <p:nvPr/>
          </p:nvGrpSpPr>
          <p:grpSpPr>
            <a:xfrm>
              <a:off x="5662599" y="3776246"/>
              <a:ext cx="991344" cy="991341"/>
              <a:chOff x="3031090" y="2734209"/>
              <a:chExt cx="752625" cy="752623"/>
            </a:xfrm>
          </p:grpSpPr>
          <p:sp>
            <p:nvSpPr>
              <p:cNvPr id="30" name="Oval 29">
                <a:extLst>
                  <a:ext uri="{FF2B5EF4-FFF2-40B4-BE49-F238E27FC236}">
                    <a16:creationId xmlns:a16="http://schemas.microsoft.com/office/drawing/2014/main" id="{91182B95-856B-4154-DB7F-B09FD885B14B}"/>
                  </a:ext>
                </a:extLst>
              </p:cNvPr>
              <p:cNvSpPr/>
              <p:nvPr/>
            </p:nvSpPr>
            <p:spPr bwMode="auto">
              <a:xfrm>
                <a:off x="3031090" y="2734209"/>
                <a:ext cx="752625" cy="752623"/>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906248A7-3E1E-68B4-E2FF-69588F35A2EE}"/>
                  </a:ext>
                </a:extLst>
              </p:cNvPr>
              <p:cNvSpPr/>
              <p:nvPr/>
            </p:nvSpPr>
            <p:spPr bwMode="auto">
              <a:xfrm>
                <a:off x="3104982" y="2808102"/>
                <a:ext cx="604841" cy="604837"/>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grpSp>
        <p:sp>
          <p:nvSpPr>
            <p:cNvPr id="28" name="TextBox 27">
              <a:extLst>
                <a:ext uri="{FF2B5EF4-FFF2-40B4-BE49-F238E27FC236}">
                  <a16:creationId xmlns:a16="http://schemas.microsoft.com/office/drawing/2014/main" id="{0C2D731A-7DA8-92E0-B588-B9441B26662B}"/>
                </a:ext>
              </a:extLst>
            </p:cNvPr>
            <p:cNvSpPr txBox="1"/>
            <p:nvPr/>
          </p:nvSpPr>
          <p:spPr>
            <a:xfrm>
              <a:off x="5257390" y="4762555"/>
              <a:ext cx="1801762" cy="353943"/>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Semibold"/>
                  <a:ea typeface="+mn-ea"/>
                  <a:cs typeface="Segoe UI Semibold"/>
                </a:rPr>
                <a:t>Multi-Agent</a:t>
              </a:r>
            </a:p>
          </p:txBody>
        </p:sp>
        <p:sp>
          <p:nvSpPr>
            <p:cNvPr id="29" name="Rectangle: Rounded Corners 28">
              <a:extLst>
                <a:ext uri="{FF2B5EF4-FFF2-40B4-BE49-F238E27FC236}">
                  <a16:creationId xmlns:a16="http://schemas.microsoft.com/office/drawing/2014/main" id="{C112C60B-C495-F224-E431-694357E46A12}"/>
                </a:ext>
              </a:extLst>
            </p:cNvPr>
            <p:cNvSpPr/>
            <p:nvPr/>
          </p:nvSpPr>
          <p:spPr bwMode="auto">
            <a:xfrm>
              <a:off x="5257190" y="5110968"/>
              <a:ext cx="1886893" cy="244712"/>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For Complex Tasks</a:t>
              </a:r>
            </a:p>
          </p:txBody>
        </p:sp>
      </p:grpSp>
      <p:sp>
        <p:nvSpPr>
          <p:cNvPr id="32" name="Title 1">
            <a:extLst>
              <a:ext uri="{FF2B5EF4-FFF2-40B4-BE49-F238E27FC236}">
                <a16:creationId xmlns:a16="http://schemas.microsoft.com/office/drawing/2014/main" id="{77D5EB1C-56C3-8BA8-F26C-E7F0AAB53E79}"/>
              </a:ext>
            </a:extLst>
          </p:cNvPr>
          <p:cNvSpPr>
            <a:spLocks noGrp="1"/>
          </p:cNvSpPr>
          <p:nvPr>
            <p:ph type="title"/>
          </p:nvPr>
        </p:nvSpPr>
        <p:spPr>
          <a:xfrm>
            <a:off x="586740" y="447780"/>
            <a:ext cx="11018520" cy="553998"/>
          </a:xfrm>
        </p:spPr>
        <p:txBody>
          <a:bodyPr>
            <a:normAutofit/>
          </a:bodyPr>
          <a:lstStyle/>
          <a:p>
            <a:pPr algn="ctr"/>
            <a:r>
              <a:rPr lang="en-US" b="1" dirty="0">
                <a:solidFill>
                  <a:schemeClr val="bg1"/>
                </a:solidFill>
                <a:cs typeface="Segoe Sans Text"/>
              </a:rPr>
              <a:t>What’s Next?</a:t>
            </a:r>
            <a:endParaRPr lang="en-US" sz="3600" b="1" dirty="0">
              <a:solidFill>
                <a:schemeClr val="bg1"/>
              </a:solidFill>
              <a:cs typeface="Segoe Sans Text"/>
            </a:endParaRPr>
          </a:p>
        </p:txBody>
      </p:sp>
      <p:sp>
        <p:nvSpPr>
          <p:cNvPr id="33" name="Rectangle: Rounded Corners 32">
            <a:extLst>
              <a:ext uri="{FF2B5EF4-FFF2-40B4-BE49-F238E27FC236}">
                <a16:creationId xmlns:a16="http://schemas.microsoft.com/office/drawing/2014/main" id="{BD563FDF-54F4-1B5A-B6F3-FB2E522CE35C}"/>
              </a:ext>
            </a:extLst>
          </p:cNvPr>
          <p:cNvSpPr/>
          <p:nvPr/>
        </p:nvSpPr>
        <p:spPr bwMode="auto">
          <a:xfrm>
            <a:off x="8241437" y="4183844"/>
            <a:ext cx="3327727" cy="209408"/>
          </a:xfrm>
          <a:prstGeom prst="roundRect">
            <a:avLst>
              <a:gd name="adj" fmla="val 50000"/>
            </a:avLst>
          </a:prstGeom>
          <a:solidFill>
            <a:srgbClr val="0078D4"/>
          </a:solidFill>
          <a:ln>
            <a:noFill/>
            <a:headEnd type="none" w="med" len="med"/>
            <a:tailEnd type="none" w="med" len="med"/>
          </a:ln>
          <a:effectLst>
            <a:outerShdw blurRad="76200" sx="102000" sy="102000" algn="ctr" rotWithShape="0">
              <a:prstClr val="black">
                <a:alpha val="17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Semibold"/>
                <a:ea typeface="+mn-ea"/>
                <a:cs typeface="Segoe UI" pitchFamily="34" charset="0"/>
              </a:rPr>
              <a:t>For Deterministic, Stateful Processes </a:t>
            </a:r>
          </a:p>
        </p:txBody>
      </p:sp>
      <p:sp>
        <p:nvSpPr>
          <p:cNvPr id="34" name="TextBox 33">
            <a:extLst>
              <a:ext uri="{FF2B5EF4-FFF2-40B4-BE49-F238E27FC236}">
                <a16:creationId xmlns:a16="http://schemas.microsoft.com/office/drawing/2014/main" id="{A3DB9AEA-E3B8-3D6D-74F3-3DB7AECFCB0E}"/>
              </a:ext>
            </a:extLst>
          </p:cNvPr>
          <p:cNvSpPr txBox="1"/>
          <p:nvPr/>
        </p:nvSpPr>
        <p:spPr>
          <a:xfrm>
            <a:off x="8073189" y="3820685"/>
            <a:ext cx="3638534" cy="353943"/>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a:ln>
                  <a:noFill/>
                </a:ln>
                <a:solidFill>
                  <a:srgbClr val="FFFFFF"/>
                </a:solidFill>
                <a:effectLst/>
                <a:uLnTx/>
                <a:uFillTx/>
                <a:latin typeface="Segoe UI Semibold"/>
                <a:ea typeface="+mn-ea"/>
                <a:cs typeface="Segoe UI Semibold"/>
              </a:rPr>
              <a:t>Agentic Enabled Business Process</a:t>
            </a:r>
            <a:endParaRPr kumimoji="0" lang="en-US" sz="17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3" name="TextBox 52">
            <a:extLst>
              <a:ext uri="{FF2B5EF4-FFF2-40B4-BE49-F238E27FC236}">
                <a16:creationId xmlns:a16="http://schemas.microsoft.com/office/drawing/2014/main" id="{B2C4B87F-B3CB-F33D-62A1-AECE02E7C7E7}"/>
              </a:ext>
            </a:extLst>
          </p:cNvPr>
          <p:cNvSpPr txBox="1"/>
          <p:nvPr/>
        </p:nvSpPr>
        <p:spPr>
          <a:xfrm>
            <a:off x="732153" y="3126251"/>
            <a:ext cx="1016512" cy="430887"/>
          </a:xfrm>
          <a:prstGeom prst="rect">
            <a:avLst/>
          </a:prstGeom>
          <a:noFill/>
        </p:spPr>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Headings)"/>
                <a:ea typeface="+mn-ea"/>
                <a:cs typeface="+mn-cs"/>
              </a:rPr>
              <a:t>Agentic Path</a:t>
            </a:r>
          </a:p>
        </p:txBody>
      </p:sp>
      <p:sp>
        <p:nvSpPr>
          <p:cNvPr id="58" name="Oval 57">
            <a:extLst>
              <a:ext uri="{FF2B5EF4-FFF2-40B4-BE49-F238E27FC236}">
                <a16:creationId xmlns:a16="http://schemas.microsoft.com/office/drawing/2014/main" id="{2E34ACEF-D180-6F1E-8087-492842B6EADC}"/>
              </a:ext>
            </a:extLst>
          </p:cNvPr>
          <p:cNvSpPr/>
          <p:nvPr/>
        </p:nvSpPr>
        <p:spPr bwMode="auto">
          <a:xfrm>
            <a:off x="9311167" y="2827325"/>
            <a:ext cx="991344" cy="991341"/>
          </a:xfrm>
          <a:prstGeom prst="ellipse">
            <a:avLst/>
          </a:prstGeom>
          <a:solidFill>
            <a:schemeClr val="bg1">
              <a:lumMod val="95000"/>
              <a:alpha val="50000"/>
            </a:schemeClr>
          </a:solid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65083F6D-FA14-3852-33E1-F64A928F0C27}"/>
              </a:ext>
            </a:extLst>
          </p:cNvPr>
          <p:cNvSpPr/>
          <p:nvPr/>
        </p:nvSpPr>
        <p:spPr bwMode="auto">
          <a:xfrm>
            <a:off x="9408496" y="2924655"/>
            <a:ext cx="796686" cy="796680"/>
          </a:xfrm>
          <a:prstGeom prst="ellipse">
            <a:avLst/>
          </a:prstGeom>
          <a:solidFill>
            <a:schemeClr val="bg1"/>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1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mn-ea"/>
              <a:cs typeface="Segoe UI" pitchFamily="34" charset="0"/>
            </a:endParaRPr>
          </a:p>
        </p:txBody>
      </p:sp>
      <p:pic>
        <p:nvPicPr>
          <p:cNvPr id="6" name="Graphic 5" descr="Workflow outline">
            <a:extLst>
              <a:ext uri="{FF2B5EF4-FFF2-40B4-BE49-F238E27FC236}">
                <a16:creationId xmlns:a16="http://schemas.microsoft.com/office/drawing/2014/main" id="{F3A4E85D-8840-D955-6A64-5844AE48CE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9887" y="3076636"/>
            <a:ext cx="613903" cy="567788"/>
          </a:xfrm>
          <a:prstGeom prst="rect">
            <a:avLst/>
          </a:prstGeom>
        </p:spPr>
      </p:pic>
      <p:pic>
        <p:nvPicPr>
          <p:cNvPr id="7" name="Graphic 6" descr="Robot outline">
            <a:extLst>
              <a:ext uri="{FF2B5EF4-FFF2-40B4-BE49-F238E27FC236}">
                <a16:creationId xmlns:a16="http://schemas.microsoft.com/office/drawing/2014/main" id="{FF2FBE81-C424-CBCC-9422-79CCA562EE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501896" y="3053074"/>
            <a:ext cx="495094" cy="495094"/>
          </a:xfrm>
          <a:prstGeom prst="rect">
            <a:avLst/>
          </a:prstGeom>
        </p:spPr>
      </p:pic>
      <p:grpSp>
        <p:nvGrpSpPr>
          <p:cNvPr id="11" name="Group 10">
            <a:extLst>
              <a:ext uri="{FF2B5EF4-FFF2-40B4-BE49-F238E27FC236}">
                <a16:creationId xmlns:a16="http://schemas.microsoft.com/office/drawing/2014/main" id="{C2C0196E-7A86-4354-91DE-03F64DE8F1DD}"/>
              </a:ext>
            </a:extLst>
          </p:cNvPr>
          <p:cNvGrpSpPr/>
          <p:nvPr/>
        </p:nvGrpSpPr>
        <p:grpSpPr>
          <a:xfrm>
            <a:off x="5786269" y="3015155"/>
            <a:ext cx="813196" cy="594885"/>
            <a:chOff x="-854319" y="4147378"/>
            <a:chExt cx="813196" cy="594885"/>
          </a:xfrm>
        </p:grpSpPr>
        <p:pic>
          <p:nvPicPr>
            <p:cNvPr id="8" name="Graphic 7" descr="Robot outline">
              <a:extLst>
                <a:ext uri="{FF2B5EF4-FFF2-40B4-BE49-F238E27FC236}">
                  <a16:creationId xmlns:a16="http://schemas.microsoft.com/office/drawing/2014/main" id="{C4FF1664-2566-4F77-4062-FDD70D18C42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6008" y="4147378"/>
              <a:ext cx="396590" cy="396590"/>
            </a:xfrm>
            <a:prstGeom prst="rect">
              <a:avLst/>
            </a:prstGeom>
          </p:spPr>
        </p:pic>
        <p:pic>
          <p:nvPicPr>
            <p:cNvPr id="9" name="Graphic 8" descr="Robot outline">
              <a:extLst>
                <a:ext uri="{FF2B5EF4-FFF2-40B4-BE49-F238E27FC236}">
                  <a16:creationId xmlns:a16="http://schemas.microsoft.com/office/drawing/2014/main" id="{57D1BEB2-5FC7-9AA5-031B-A18F46EC175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4319" y="4305913"/>
              <a:ext cx="396590" cy="396590"/>
            </a:xfrm>
            <a:prstGeom prst="rect">
              <a:avLst/>
            </a:prstGeom>
          </p:spPr>
        </p:pic>
        <p:pic>
          <p:nvPicPr>
            <p:cNvPr id="10" name="Graphic 9" descr="Robot outline">
              <a:extLst>
                <a:ext uri="{FF2B5EF4-FFF2-40B4-BE49-F238E27FC236}">
                  <a16:creationId xmlns:a16="http://schemas.microsoft.com/office/drawing/2014/main" id="{9EC7673A-4457-7070-B9C4-E703DEC6A32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7713" y="4345673"/>
              <a:ext cx="396590" cy="396590"/>
            </a:xfrm>
            <a:prstGeom prst="rect">
              <a:avLst/>
            </a:prstGeom>
          </p:spPr>
        </p:pic>
      </p:grpSp>
    </p:spTree>
    <p:extLst>
      <p:ext uri="{BB962C8B-B14F-4D97-AF65-F5344CB8AC3E}">
        <p14:creationId xmlns:p14="http://schemas.microsoft.com/office/powerpoint/2010/main" val="71722168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8B427B1-220D-5C39-1920-AD06DC26699A}"/>
            </a:ext>
          </a:extLst>
        </p:cNvPr>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7534B83-8277-156B-DA53-B4AECA58A227}"/>
              </a:ext>
              <a:ext uri="{C183D7F6-B498-43B3-948B-1728B52AA6E4}">
                <adec:decorative xmlns:adec="http://schemas.microsoft.com/office/drawing/2017/decorative" val="1"/>
              </a:ext>
            </a:extLst>
          </p:cNvPr>
          <p:cNvSpPr>
            <a:spLocks/>
          </p:cNvSpPr>
          <p:nvPr/>
        </p:nvSpPr>
        <p:spPr bwMode="auto">
          <a:xfrm>
            <a:off x="497734" y="1189827"/>
            <a:ext cx="11383851" cy="5220393"/>
          </a:xfrm>
          <a:prstGeom prst="roundRect">
            <a:avLst>
              <a:gd name="adj" fmla="val 5361"/>
            </a:avLst>
          </a:prstGeom>
          <a:solidFill>
            <a:srgbClr val="454142">
              <a:alpha val="75000"/>
            </a:srgbClr>
          </a:solidFill>
          <a:ln w="15875">
            <a:noFill/>
            <a:headEnd type="none" w="med" len="med"/>
            <a:tailEnd type="none" w="med" len="med"/>
          </a:ln>
          <a:effectLst>
            <a:outerShdw blurRad="2794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Segoe UI"/>
            </a:endParaRPr>
          </a:p>
        </p:txBody>
      </p:sp>
      <p:sp>
        <p:nvSpPr>
          <p:cNvPr id="32" name="Title 1">
            <a:extLst>
              <a:ext uri="{FF2B5EF4-FFF2-40B4-BE49-F238E27FC236}">
                <a16:creationId xmlns:a16="http://schemas.microsoft.com/office/drawing/2014/main" id="{3E2C1023-D4E6-001A-FADA-E48AD422B54A}"/>
              </a:ext>
            </a:extLst>
          </p:cNvPr>
          <p:cNvSpPr>
            <a:spLocks noGrp="1"/>
          </p:cNvSpPr>
          <p:nvPr>
            <p:ph type="title"/>
          </p:nvPr>
        </p:nvSpPr>
        <p:spPr>
          <a:xfrm>
            <a:off x="586740" y="447780"/>
            <a:ext cx="11018520" cy="553998"/>
          </a:xfrm>
        </p:spPr>
        <p:txBody>
          <a:bodyPr>
            <a:normAutofit/>
          </a:bodyPr>
          <a:lstStyle/>
          <a:p>
            <a:pPr algn="ctr"/>
            <a:r>
              <a:rPr lang="en-US" b="1" dirty="0">
                <a:solidFill>
                  <a:schemeClr val="bg1"/>
                </a:solidFill>
                <a:cs typeface="Segoe Sans Text"/>
              </a:rPr>
              <a:t>What’s Next?</a:t>
            </a:r>
            <a:endParaRPr lang="en-US" sz="3600" b="1" dirty="0">
              <a:solidFill>
                <a:schemeClr val="bg1"/>
              </a:solidFill>
              <a:cs typeface="Segoe Sans Text"/>
            </a:endParaRPr>
          </a:p>
        </p:txBody>
      </p:sp>
      <p:sp>
        <p:nvSpPr>
          <p:cNvPr id="2" name="Text Placeholder 3">
            <a:extLst>
              <a:ext uri="{FF2B5EF4-FFF2-40B4-BE49-F238E27FC236}">
                <a16:creationId xmlns:a16="http://schemas.microsoft.com/office/drawing/2014/main" id="{6B67E60F-66ED-04DB-47FC-8E5730E0A10E}"/>
              </a:ext>
            </a:extLst>
          </p:cNvPr>
          <p:cNvSpPr>
            <a:spLocks noGrp="1"/>
          </p:cNvSpPr>
          <p:nvPr/>
        </p:nvSpPr>
        <p:spPr>
          <a:xfrm>
            <a:off x="851571" y="1451073"/>
            <a:ext cx="7643531" cy="224061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More things to try:</a:t>
            </a:r>
          </a:p>
          <a:p>
            <a:pPr marR="0" lvl="0" algn="l" defTabSz="914400" rtl="0" eaLnBrk="1" fontAlgn="auto" latinLnBrk="0" hangingPunct="1">
              <a:lnSpc>
                <a:spcPct val="100000"/>
              </a:lnSpc>
              <a:spcBef>
                <a:spcPts val="0"/>
              </a:spcBef>
              <a:spcAft>
                <a:spcPts val="0"/>
              </a:spcAft>
              <a:buClrTx/>
              <a:buSzTx/>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graphicFrame>
        <p:nvGraphicFramePr>
          <p:cNvPr id="3" name="Table 2">
            <a:extLst>
              <a:ext uri="{FF2B5EF4-FFF2-40B4-BE49-F238E27FC236}">
                <a16:creationId xmlns:a16="http://schemas.microsoft.com/office/drawing/2014/main" id="{802CD05B-9D81-922F-AC85-533258C133BE}"/>
              </a:ext>
            </a:extLst>
          </p:cNvPr>
          <p:cNvGraphicFramePr>
            <a:graphicFrameLocks noGrp="1"/>
          </p:cNvGraphicFramePr>
          <p:nvPr>
            <p:extLst>
              <p:ext uri="{D42A27DB-BD31-4B8C-83A1-F6EECF244321}">
                <p14:modId xmlns:p14="http://schemas.microsoft.com/office/powerpoint/2010/main" val="902406323"/>
              </p:ext>
            </p:extLst>
          </p:nvPr>
        </p:nvGraphicFramePr>
        <p:xfrm>
          <a:off x="851571" y="1911967"/>
          <a:ext cx="10378924" cy="4114800"/>
        </p:xfrm>
        <a:graphic>
          <a:graphicData uri="http://schemas.openxmlformats.org/drawingml/2006/table">
            <a:tbl>
              <a:tblPr>
                <a:tableStyleId>{37CE84F3-28C3-443E-9E96-99CF82512B78}</a:tableStyleId>
              </a:tblPr>
              <a:tblGrid>
                <a:gridCol w="6638196">
                  <a:extLst>
                    <a:ext uri="{9D8B030D-6E8A-4147-A177-3AD203B41FA5}">
                      <a16:colId xmlns:a16="http://schemas.microsoft.com/office/drawing/2014/main" val="3006745470"/>
                    </a:ext>
                  </a:extLst>
                </a:gridCol>
                <a:gridCol w="3740728">
                  <a:extLst>
                    <a:ext uri="{9D8B030D-6E8A-4147-A177-3AD203B41FA5}">
                      <a16:colId xmlns:a16="http://schemas.microsoft.com/office/drawing/2014/main" val="742747665"/>
                    </a:ext>
                  </a:extLst>
                </a:gridCol>
              </a:tblGrid>
              <a:tr h="592051">
                <a:tc>
                  <a:txBody>
                    <a:bodyPr/>
                    <a:lstStyle/>
                    <a:p>
                      <a:r>
                        <a:rPr lang="en-US" dirty="0"/>
                        <a:t>Build connectors to AWS Bedrock Agents, Crew AI or </a:t>
                      </a:r>
                      <a:r>
                        <a:rPr lang="en-US" dirty="0" err="1"/>
                        <a:t>AutoGen</a:t>
                      </a:r>
                      <a:endParaRPr lang="en-US" dirty="0"/>
                    </a:p>
                  </a:txBody>
                  <a:tcPr>
                    <a:noFill/>
                  </a:tcPr>
                </a:tc>
                <a:tc>
                  <a:txBody>
                    <a:bodyPr/>
                    <a:lstStyle/>
                    <a:p>
                      <a:r>
                        <a:rPr lang="en-US" dirty="0">
                          <a:solidFill>
                            <a:schemeClr val="bg1"/>
                          </a:solidFill>
                          <a:hlinkClick r:id="rId3">
                            <a:extLst>
                              <a:ext uri="{A12FA001-AC4F-418D-AE19-62706E023703}">
                                <ahyp:hlinkClr xmlns:ahyp="http://schemas.microsoft.com/office/drawing/2018/hyperlinkcolor" val="tx"/>
                              </a:ext>
                            </a:extLst>
                          </a:hlinkClick>
                        </a:rPr>
                        <a:t>https://aka.ms/sk/bedrock-agents</a:t>
                      </a:r>
                      <a:endParaRPr lang="en-US" dirty="0">
                        <a:solidFill>
                          <a:schemeClr val="bg1"/>
                        </a:solidFill>
                      </a:endParaRPr>
                    </a:p>
                    <a:p>
                      <a:r>
                        <a:rPr lang="en-US" dirty="0">
                          <a:solidFill>
                            <a:schemeClr val="bg1"/>
                          </a:solidFill>
                          <a:hlinkClick r:id="rId4">
                            <a:extLst>
                              <a:ext uri="{A12FA001-AC4F-418D-AE19-62706E023703}">
                                <ahyp:hlinkClr xmlns:ahyp="http://schemas.microsoft.com/office/drawing/2018/hyperlinkcolor" val="tx"/>
                              </a:ext>
                            </a:extLst>
                          </a:hlinkClick>
                        </a:rPr>
                        <a:t>https://aka.ms/sk/autogen-agents</a:t>
                      </a:r>
                      <a:endParaRPr lang="en-US" dirty="0">
                        <a:solidFill>
                          <a:schemeClr val="bg1"/>
                        </a:solidFill>
                      </a:endParaRPr>
                    </a:p>
                  </a:txBody>
                  <a:tcPr>
                    <a:noFill/>
                  </a:tcPr>
                </a:tc>
                <a:extLst>
                  <a:ext uri="{0D108BD9-81ED-4DB2-BD59-A6C34878D82A}">
                    <a16:rowId xmlns:a16="http://schemas.microsoft.com/office/drawing/2014/main" val="1314594819"/>
                  </a:ext>
                </a:extLst>
              </a:tr>
              <a:tr h="592051">
                <a:tc>
                  <a:txBody>
                    <a:bodyPr/>
                    <a:lstStyle/>
                    <a:p>
                      <a:r>
                        <a:rPr lang="en-US" dirty="0"/>
                        <a:t>Connect to Copilot Studio agents</a:t>
                      </a:r>
                    </a:p>
                  </a:txBody>
                  <a:tcPr>
                    <a:noFill/>
                  </a:tcPr>
                </a:tc>
                <a:tc>
                  <a:txBody>
                    <a:bodyPr/>
                    <a:lstStyle/>
                    <a:p>
                      <a:r>
                        <a:rPr lang="en-US" dirty="0">
                          <a:solidFill>
                            <a:schemeClr val="bg1"/>
                          </a:solidFill>
                          <a:hlinkClick r:id="rId5">
                            <a:extLst>
                              <a:ext uri="{A12FA001-AC4F-418D-AE19-62706E023703}">
                                <ahyp:hlinkClr xmlns:ahyp="http://schemas.microsoft.com/office/drawing/2018/hyperlinkcolor" val="tx"/>
                              </a:ext>
                            </a:extLst>
                          </a:hlinkClick>
                        </a:rPr>
                        <a:t>https://aka.ms/sk/copilot-agent</a:t>
                      </a:r>
                      <a:endParaRPr lang="en-US" dirty="0">
                        <a:solidFill>
                          <a:schemeClr val="bg1"/>
                        </a:solidFill>
                      </a:endParaRPr>
                    </a:p>
                    <a:p>
                      <a:endParaRPr lang="en-US" dirty="0">
                        <a:solidFill>
                          <a:schemeClr val="bg1"/>
                        </a:solidFill>
                      </a:endParaRPr>
                    </a:p>
                  </a:txBody>
                  <a:tcPr>
                    <a:noFill/>
                  </a:tcPr>
                </a:tc>
                <a:extLst>
                  <a:ext uri="{0D108BD9-81ED-4DB2-BD59-A6C34878D82A}">
                    <a16:rowId xmlns:a16="http://schemas.microsoft.com/office/drawing/2014/main" val="3742633689"/>
                  </a:ext>
                </a:extLst>
              </a:tr>
              <a:tr h="592051">
                <a:tc>
                  <a:txBody>
                    <a:bodyPr/>
                    <a:lstStyle/>
                    <a:p>
                      <a:r>
                        <a:rPr lang="en-US" dirty="0"/>
                        <a:t>Use a Semantic Kernel as a Copilot Studio skill</a:t>
                      </a:r>
                    </a:p>
                  </a:txBody>
                  <a:tcPr>
                    <a:noFill/>
                  </a:tcPr>
                </a:tc>
                <a:tc>
                  <a:txBody>
                    <a:bodyPr/>
                    <a:lstStyle/>
                    <a:p>
                      <a:r>
                        <a:rPr lang="en-US" dirty="0">
                          <a:solidFill>
                            <a:schemeClr val="bg1"/>
                          </a:solidFill>
                          <a:hlinkClick r:id="rId6">
                            <a:extLst>
                              <a:ext uri="{A12FA001-AC4F-418D-AE19-62706E023703}">
                                <ahyp:hlinkClr xmlns:ahyp="http://schemas.microsoft.com/office/drawing/2018/hyperlinkcolor" val="tx"/>
                              </a:ext>
                            </a:extLst>
                          </a:hlinkClick>
                        </a:rPr>
                        <a:t>https://aka.ms/sk/copilot-skill</a:t>
                      </a:r>
                      <a:endParaRPr lang="en-US" dirty="0">
                        <a:solidFill>
                          <a:schemeClr val="bg1"/>
                        </a:solidFill>
                      </a:endParaRPr>
                    </a:p>
                    <a:p>
                      <a:endParaRPr lang="en-US" dirty="0">
                        <a:solidFill>
                          <a:schemeClr val="bg1"/>
                        </a:solidFill>
                      </a:endParaRPr>
                    </a:p>
                  </a:txBody>
                  <a:tcPr>
                    <a:noFill/>
                  </a:tcPr>
                </a:tc>
                <a:extLst>
                  <a:ext uri="{0D108BD9-81ED-4DB2-BD59-A6C34878D82A}">
                    <a16:rowId xmlns:a16="http://schemas.microsoft.com/office/drawing/2014/main" val="3258690945"/>
                  </a:ext>
                </a:extLst>
              </a:tr>
              <a:tr h="592051">
                <a:tc>
                  <a:txBody>
                    <a:bodyPr/>
                    <a:lstStyle/>
                    <a:p>
                      <a:r>
                        <a:rPr lang="en-US" dirty="0"/>
                        <a:t>Build Azure AI Agents that execute code, do file search, or search the web</a:t>
                      </a:r>
                    </a:p>
                  </a:txBody>
                  <a:tcPr>
                    <a:noFill/>
                  </a:tcPr>
                </a:tc>
                <a:tc>
                  <a:txBody>
                    <a:bodyPr/>
                    <a:lstStyle/>
                    <a:p>
                      <a:r>
                        <a:rPr lang="en-US" dirty="0">
                          <a:solidFill>
                            <a:schemeClr val="bg1"/>
                          </a:solidFill>
                          <a:hlinkClick r:id="rId7">
                            <a:extLst>
                              <a:ext uri="{A12FA001-AC4F-418D-AE19-62706E023703}">
                                <ahyp:hlinkClr xmlns:ahyp="http://schemas.microsoft.com/office/drawing/2018/hyperlinkcolor" val="tx"/>
                              </a:ext>
                            </a:extLst>
                          </a:hlinkClick>
                        </a:rPr>
                        <a:t>https://aka.ms/sk/azure-agents</a:t>
                      </a:r>
                      <a:endParaRPr lang="en-US" dirty="0">
                        <a:solidFill>
                          <a:schemeClr val="bg1"/>
                        </a:solidFill>
                      </a:endParaRPr>
                    </a:p>
                    <a:p>
                      <a:endParaRPr lang="en-US" dirty="0">
                        <a:solidFill>
                          <a:schemeClr val="bg1"/>
                        </a:solidFill>
                      </a:endParaRPr>
                    </a:p>
                  </a:txBody>
                  <a:tcPr>
                    <a:noFill/>
                  </a:tcPr>
                </a:tc>
                <a:extLst>
                  <a:ext uri="{0D108BD9-81ED-4DB2-BD59-A6C34878D82A}">
                    <a16:rowId xmlns:a16="http://schemas.microsoft.com/office/drawing/2014/main" val="676868402"/>
                  </a:ext>
                </a:extLst>
              </a:tr>
              <a:tr h="592051">
                <a:tc>
                  <a:txBody>
                    <a:bodyPr/>
                    <a:lstStyle/>
                    <a:p>
                      <a:r>
                        <a:rPr lang="en-US" dirty="0"/>
                        <a:t>Use local models with Ollama</a:t>
                      </a:r>
                    </a:p>
                  </a:txBody>
                  <a:tcPr>
                    <a:noFill/>
                  </a:tcPr>
                </a:tc>
                <a:tc>
                  <a:txBody>
                    <a:bodyPr/>
                    <a:lstStyle/>
                    <a:p>
                      <a:r>
                        <a:rPr lang="en-US" dirty="0">
                          <a:solidFill>
                            <a:schemeClr val="bg1"/>
                          </a:solidFill>
                          <a:hlinkClick r:id="rId8">
                            <a:extLst>
                              <a:ext uri="{A12FA001-AC4F-418D-AE19-62706E023703}">
                                <ahyp:hlinkClr xmlns:ahyp="http://schemas.microsoft.com/office/drawing/2018/hyperlinkcolor" val="tx"/>
                              </a:ext>
                            </a:extLst>
                          </a:hlinkClick>
                        </a:rPr>
                        <a:t>https://aka.ms/sk/ollama</a:t>
                      </a:r>
                      <a:endParaRPr lang="en-US" dirty="0">
                        <a:solidFill>
                          <a:schemeClr val="bg1"/>
                        </a:solidFill>
                      </a:endParaRPr>
                    </a:p>
                    <a:p>
                      <a:endParaRPr lang="en-US" dirty="0">
                        <a:solidFill>
                          <a:schemeClr val="bg1"/>
                        </a:solidFill>
                      </a:endParaRPr>
                    </a:p>
                  </a:txBody>
                  <a:tcPr>
                    <a:noFill/>
                  </a:tcPr>
                </a:tc>
                <a:extLst>
                  <a:ext uri="{0D108BD9-81ED-4DB2-BD59-A6C34878D82A}">
                    <a16:rowId xmlns:a16="http://schemas.microsoft.com/office/drawing/2014/main" val="3674168812"/>
                  </a:ext>
                </a:extLst>
              </a:tr>
              <a:tr h="592051">
                <a:tc>
                  <a:txBody>
                    <a:bodyPr/>
                    <a:lstStyle/>
                    <a:p>
                      <a:r>
                        <a:rPr lang="en-US" dirty="0"/>
                        <a:t>Add logging and telemetry</a:t>
                      </a:r>
                    </a:p>
                  </a:txBody>
                  <a:tcPr>
                    <a:noFill/>
                  </a:tcPr>
                </a:tc>
                <a:tc>
                  <a:txBody>
                    <a:bodyPr/>
                    <a:lstStyle/>
                    <a:p>
                      <a:r>
                        <a:rPr lang="en-US" dirty="0">
                          <a:solidFill>
                            <a:schemeClr val="bg1"/>
                          </a:solidFill>
                          <a:hlinkClick r:id="rId9">
                            <a:extLst>
                              <a:ext uri="{A12FA001-AC4F-418D-AE19-62706E023703}">
                                <ahyp:hlinkClr xmlns:ahyp="http://schemas.microsoft.com/office/drawing/2018/hyperlinkcolor" val="tx"/>
                              </a:ext>
                            </a:extLst>
                          </a:hlinkClick>
                        </a:rPr>
                        <a:t>https://aka.ms/sk/agent-logging</a:t>
                      </a:r>
                      <a:br>
                        <a:rPr lang="en-US" dirty="0">
                          <a:solidFill>
                            <a:schemeClr val="bg1"/>
                          </a:solidFill>
                        </a:rPr>
                      </a:br>
                      <a:r>
                        <a:rPr lang="en-US" dirty="0">
                          <a:solidFill>
                            <a:schemeClr val="bg1"/>
                          </a:solidFill>
                          <a:hlinkClick r:id="rId10">
                            <a:extLst>
                              <a:ext uri="{A12FA001-AC4F-418D-AE19-62706E023703}">
                                <ahyp:hlinkClr xmlns:ahyp="http://schemas.microsoft.com/office/drawing/2018/hyperlinkcolor" val="tx"/>
                              </a:ext>
                            </a:extLst>
                          </a:hlinkClick>
                        </a:rPr>
                        <a:t>https://aka.ms/sk/agent-telemetry</a:t>
                      </a:r>
                      <a:endParaRPr lang="en-US" dirty="0">
                        <a:solidFill>
                          <a:schemeClr val="bg1"/>
                        </a:solidFill>
                      </a:endParaRPr>
                    </a:p>
                    <a:p>
                      <a:endParaRPr lang="en-US" dirty="0">
                        <a:solidFill>
                          <a:schemeClr val="bg1"/>
                        </a:solidFill>
                      </a:endParaRPr>
                    </a:p>
                  </a:txBody>
                  <a:tcPr>
                    <a:noFill/>
                  </a:tcPr>
                </a:tc>
                <a:extLst>
                  <a:ext uri="{0D108BD9-81ED-4DB2-BD59-A6C34878D82A}">
                    <a16:rowId xmlns:a16="http://schemas.microsoft.com/office/drawing/2014/main" val="3290832496"/>
                  </a:ext>
                </a:extLst>
              </a:tr>
            </a:tbl>
          </a:graphicData>
        </a:graphic>
      </p:graphicFrame>
    </p:spTree>
    <p:extLst>
      <p:ext uri="{BB962C8B-B14F-4D97-AF65-F5344CB8AC3E}">
        <p14:creationId xmlns:p14="http://schemas.microsoft.com/office/powerpoint/2010/main" val="6288996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2" name="Rounded Rectangle 64">
            <a:extLst>
              <a:ext uri="{FF2B5EF4-FFF2-40B4-BE49-F238E27FC236}">
                <a16:creationId xmlns:a16="http://schemas.microsoft.com/office/drawing/2014/main" id="{158EB722-B547-B754-7BEB-E449C8EE8246}"/>
              </a:ext>
              <a:ext uri="{C183D7F6-B498-43B3-948B-1728B52AA6E4}">
                <adec:decorative xmlns:adec="http://schemas.microsoft.com/office/drawing/2017/decorative" val="1"/>
              </a:ext>
            </a:extLst>
          </p:cNvPr>
          <p:cNvSpPr/>
          <p:nvPr/>
        </p:nvSpPr>
        <p:spPr bwMode="auto">
          <a:xfrm>
            <a:off x="588263" y="585788"/>
            <a:ext cx="11021126" cy="5683249"/>
          </a:xfrm>
          <a:prstGeom prst="roundRect">
            <a:avLst>
              <a:gd name="adj" fmla="val 5488"/>
            </a:avLst>
          </a:prstGeom>
          <a:blipFill dpi="0" rotWithShape="1">
            <a:blip r:embed="rId3">
              <a:alphaModFix amt="3000"/>
              <a:extLst>
                <a:ext uri="{96DAC541-7B7A-43D3-8B79-37D633B846F1}">
                  <asvg:svgBlip xmlns:asvg="http://schemas.microsoft.com/office/drawing/2016/SVG/main" r:embed="rId4"/>
                </a:ext>
              </a:extLst>
            </a:blip>
            <a:srcRect/>
            <a:tile tx="0" ty="0" sx="40000" sy="40000" flip="none" algn="tl"/>
          </a:blipFill>
          <a:ln>
            <a:solidFill>
              <a:srgbClr val="D9D9D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cxnSp>
        <p:nvCxnSpPr>
          <p:cNvPr id="3" name="Straight Connector 2">
            <a:extLst>
              <a:ext uri="{FF2B5EF4-FFF2-40B4-BE49-F238E27FC236}">
                <a16:creationId xmlns:a16="http://schemas.microsoft.com/office/drawing/2014/main" id="{6680FC45-38D4-7CF6-74F4-3E8914394E47}"/>
              </a:ext>
            </a:extLst>
          </p:cNvPr>
          <p:cNvCxnSpPr/>
          <p:nvPr/>
        </p:nvCxnSpPr>
        <p:spPr>
          <a:xfrm>
            <a:off x="4475290" y="1297893"/>
            <a:ext cx="0" cy="4280452"/>
          </a:xfrm>
          <a:prstGeom prst="line">
            <a:avLst/>
          </a:prstGeom>
          <a:ln w="38100">
            <a:gradFill flip="none" rotWithShape="1">
              <a:gsLst>
                <a:gs pos="0">
                  <a:srgbClr val="0078D4"/>
                </a:gs>
                <a:gs pos="80000">
                  <a:srgbClr val="C03BC4"/>
                </a:gs>
              </a:gsLst>
              <a:path path="circle">
                <a:fillToRect l="100000" t="100000"/>
              </a:path>
              <a:tileRect r="-100000" b="-100000"/>
            </a:gradFill>
            <a:headEnd type="none" w="lg" len="med"/>
            <a:tailEnd type="none" w="lg" len="med"/>
          </a:ln>
          <a:effectLst>
            <a:outerShdw blurRad="63500" dist="63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C179DCC-46A3-345C-A029-08D54E9EC34D}"/>
              </a:ext>
            </a:extLst>
          </p:cNvPr>
          <p:cNvSpPr txBox="1"/>
          <p:nvPr/>
        </p:nvSpPr>
        <p:spPr>
          <a:xfrm>
            <a:off x="8581104" y="1320138"/>
            <a:ext cx="2764578" cy="707886"/>
          </a:xfrm>
          <a:prstGeom prst="rect">
            <a:avLst/>
          </a:prstGeom>
          <a:noFill/>
        </p:spPr>
        <p:txBody>
          <a:bodyPr wrap="square">
            <a:spAutoFit/>
          </a:bodyPr>
          <a:lstStyle>
            <a:defPPr>
              <a:defRPr lang="en-US"/>
            </a:defPPr>
            <a:lvl1pPr algn="ctr">
              <a:defRPr sz="4000">
                <a:gradFill>
                  <a:gsLst>
                    <a:gs pos="0">
                      <a:srgbClr val="0078D4"/>
                    </a:gs>
                    <a:gs pos="80000">
                      <a:srgbClr val="C03BC4"/>
                    </a:gs>
                  </a:gsLst>
                  <a:path path="circle">
                    <a:fillToRect l="100000" t="100000"/>
                  </a:path>
                </a:gradFill>
                <a:latin typeface="+mj-lt"/>
                <a:cs typeface="Segoe UI Light" panose="020B0502040204020203" pitchFamily="34" charset="0"/>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80000">
                      <a:srgbClr val="0078D4"/>
                    </a:gs>
                    <a:gs pos="0">
                      <a:srgbClr val="8DC8E8"/>
                    </a:gs>
                  </a:gsLst>
                  <a:path path="circle">
                    <a:fillToRect l="100000" t="100000"/>
                  </a:path>
                </a:gradFill>
                <a:effectLst/>
                <a:uLnTx/>
                <a:uFillTx/>
                <a:latin typeface="Segoe UI Semibold"/>
                <a:ea typeface="+mn-ea"/>
                <a:cs typeface="Segoe UI Light" panose="020B0502040204020203" pitchFamily="34" charset="0"/>
              </a:rPr>
              <a:t>Join</a:t>
            </a:r>
          </a:p>
        </p:txBody>
      </p:sp>
      <p:sp>
        <p:nvSpPr>
          <p:cNvPr id="5" name="TextBox 4">
            <a:extLst>
              <a:ext uri="{FF2B5EF4-FFF2-40B4-BE49-F238E27FC236}">
                <a16:creationId xmlns:a16="http://schemas.microsoft.com/office/drawing/2014/main" id="{AE8B3483-ADBF-7692-6C1E-12557769A849}"/>
              </a:ext>
            </a:extLst>
          </p:cNvPr>
          <p:cNvSpPr txBox="1"/>
          <p:nvPr/>
        </p:nvSpPr>
        <p:spPr>
          <a:xfrm>
            <a:off x="1230594" y="1364993"/>
            <a:ext cx="2657378" cy="707886"/>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0">
                      <a:srgbClr val="D59ED7"/>
                    </a:gs>
                    <a:gs pos="80000">
                      <a:srgbClr val="C03BC4"/>
                    </a:gs>
                  </a:gsLst>
                  <a:path path="circle">
                    <a:fillToRect l="100000" t="100000"/>
                  </a:path>
                </a:gradFill>
                <a:effectLst/>
                <a:uLnTx/>
                <a:uFillTx/>
                <a:latin typeface="Segoe UI Semibold"/>
                <a:ea typeface="+mn-ea"/>
                <a:cs typeface="Segoe UI Light" panose="020B0502040204020203" pitchFamily="34" charset="0"/>
              </a:rPr>
              <a:t>Try</a:t>
            </a:r>
            <a:endParaRPr kumimoji="0" lang="en-US" sz="3600" b="0" i="0" u="none" strike="noStrike" kern="1200" cap="none" spc="0" normalizeH="0" baseline="0" noProof="0">
              <a:ln>
                <a:noFill/>
              </a:ln>
              <a:gradFill>
                <a:gsLst>
                  <a:gs pos="0">
                    <a:srgbClr val="D59ED7"/>
                  </a:gs>
                  <a:gs pos="80000">
                    <a:srgbClr val="C03BC4"/>
                  </a:gs>
                </a:gsLst>
                <a:path path="circle">
                  <a:fillToRect l="100000" t="100000"/>
                </a:path>
              </a:gradFill>
              <a:effectLst/>
              <a:uLnTx/>
              <a:uFillTx/>
              <a:latin typeface="Segoe UI Light"/>
              <a:ea typeface="+mn-ea"/>
              <a:cs typeface="+mn-cs"/>
            </a:endParaRPr>
          </a:p>
        </p:txBody>
      </p:sp>
      <p:sp>
        <p:nvSpPr>
          <p:cNvPr id="6" name="TextBox 5">
            <a:extLst>
              <a:ext uri="{FF2B5EF4-FFF2-40B4-BE49-F238E27FC236}">
                <a16:creationId xmlns:a16="http://schemas.microsoft.com/office/drawing/2014/main" id="{60E19FE7-A77B-5B81-C8B7-358FB08B5441}"/>
              </a:ext>
            </a:extLst>
          </p:cNvPr>
          <p:cNvSpPr txBox="1"/>
          <p:nvPr/>
        </p:nvSpPr>
        <p:spPr>
          <a:xfrm>
            <a:off x="1230593" y="4968342"/>
            <a:ext cx="2657379" cy="553998"/>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alpha val="96600"/>
                  </a:prstClr>
                </a:solidFill>
                <a:effectLst/>
                <a:uLnTx/>
                <a:uFillTx/>
                <a:latin typeface="Segoe UI" panose="020B0502040204020203" pitchFamily="34" charset="0"/>
                <a:ea typeface="+mn-ea"/>
                <a:cs typeface="Segoe UI" panose="020B0502040204020203" pitchFamily="34" charset="0"/>
              </a:rPr>
              <a:t>Git Hub Repo</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alpha val="96600"/>
                  </a:prstClr>
                </a:solidFill>
                <a:effectLst/>
                <a:uLnTx/>
                <a:uFillTx/>
                <a:latin typeface="Segoe UI" panose="020B0502040204020203" pitchFamily="34" charset="0"/>
                <a:ea typeface="+mn-ea"/>
                <a:cs typeface="Segoe UI" panose="020B0502040204020203" pitchFamily="34" charset="0"/>
              </a:rPr>
              <a:t>https://aka.ms/sk/repo</a:t>
            </a:r>
          </a:p>
        </p:txBody>
      </p:sp>
      <p:grpSp>
        <p:nvGrpSpPr>
          <p:cNvPr id="18" name="Group 17">
            <a:extLst>
              <a:ext uri="{FF2B5EF4-FFF2-40B4-BE49-F238E27FC236}">
                <a16:creationId xmlns:a16="http://schemas.microsoft.com/office/drawing/2014/main" id="{22161CA5-C050-2328-2984-D77DB3F69C45}"/>
              </a:ext>
            </a:extLst>
          </p:cNvPr>
          <p:cNvGrpSpPr/>
          <p:nvPr/>
        </p:nvGrpSpPr>
        <p:grpSpPr>
          <a:xfrm>
            <a:off x="1232365" y="2232788"/>
            <a:ext cx="2657379" cy="2437537"/>
            <a:chOff x="2041356" y="2595488"/>
            <a:chExt cx="2657379" cy="2437537"/>
          </a:xfrm>
        </p:grpSpPr>
        <p:grpSp>
          <p:nvGrpSpPr>
            <p:cNvPr id="8" name="Group 7">
              <a:extLst>
                <a:ext uri="{FF2B5EF4-FFF2-40B4-BE49-F238E27FC236}">
                  <a16:creationId xmlns:a16="http://schemas.microsoft.com/office/drawing/2014/main" id="{99693D02-C600-C4D1-35CE-289CB7D20B39}"/>
                </a:ext>
              </a:extLst>
            </p:cNvPr>
            <p:cNvGrpSpPr/>
            <p:nvPr/>
          </p:nvGrpSpPr>
          <p:grpSpPr>
            <a:xfrm>
              <a:off x="2041356" y="2595488"/>
              <a:ext cx="2657379" cy="2437537"/>
              <a:chOff x="7772400" y="1134863"/>
              <a:chExt cx="3657600" cy="3657600"/>
            </a:xfrm>
          </p:grpSpPr>
          <p:pic>
            <p:nvPicPr>
              <p:cNvPr id="9" name="Picture 8">
                <a:extLst>
                  <a:ext uri="{FF2B5EF4-FFF2-40B4-BE49-F238E27FC236}">
                    <a16:creationId xmlns:a16="http://schemas.microsoft.com/office/drawing/2014/main" id="{EBD634B9-CF58-0ABA-D76B-B9FE3423EB80}"/>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6000"/>
                        </a14:imgEffect>
                        <a14:imgEffect>
                          <a14:brightnessContrast bright="27000" contrast="24000"/>
                        </a14:imgEffect>
                      </a14:imgLayer>
                    </a14:imgProps>
                  </a:ext>
                  <a:ext uri="{28A0092B-C50C-407E-A947-70E740481C1C}">
                    <a14:useLocalDpi xmlns:a14="http://schemas.microsoft.com/office/drawing/2010/main" val="0"/>
                  </a:ext>
                </a:extLst>
              </a:blip>
              <a:stretch>
                <a:fillRect/>
              </a:stretch>
            </p:blipFill>
            <p:spPr>
              <a:xfrm>
                <a:off x="7772400" y="1134863"/>
                <a:ext cx="3657600" cy="3657600"/>
              </a:xfrm>
              <a:prstGeom prst="roundRect">
                <a:avLst>
                  <a:gd name="adj" fmla="val 6061"/>
                </a:avLst>
              </a:prstGeom>
              <a:ln w="25400">
                <a:solidFill>
                  <a:srgbClr val="09202C"/>
                </a:solidFill>
              </a:ln>
              <a:effectLst>
                <a:outerShdw blurRad="50800" dist="38100" dir="2700000" algn="tl" rotWithShape="0">
                  <a:prstClr val="black">
                    <a:alpha val="40000"/>
                  </a:prstClr>
                </a:outerShdw>
              </a:effectLst>
            </p:spPr>
          </p:pic>
          <p:pic>
            <p:nvPicPr>
              <p:cNvPr id="10" name="Picture 3">
                <a:extLst>
                  <a:ext uri="{FF2B5EF4-FFF2-40B4-BE49-F238E27FC236}">
                    <a16:creationId xmlns:a16="http://schemas.microsoft.com/office/drawing/2014/main" id="{1E8C2871-DF81-0E92-C64C-5CCE8422D37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67980" y="1324610"/>
                <a:ext cx="3304540" cy="3304540"/>
              </a:xfrm>
              <a:prstGeom prst="rect">
                <a:avLst/>
              </a:prstGeom>
              <a:effectLst/>
            </p:spPr>
          </p:pic>
        </p:grpSp>
        <p:pic>
          <p:nvPicPr>
            <p:cNvPr id="15" name="Picture 14">
              <a:extLst>
                <a:ext uri="{FF2B5EF4-FFF2-40B4-BE49-F238E27FC236}">
                  <a16:creationId xmlns:a16="http://schemas.microsoft.com/office/drawing/2014/main" id="{B1779411-839C-860A-C2B6-D94A1AD41674}"/>
                </a:ext>
              </a:extLst>
            </p:cNvPr>
            <p:cNvPicPr>
              <a:picLocks noChangeAspect="1"/>
            </p:cNvPicPr>
            <p:nvPr/>
          </p:nvPicPr>
          <p:blipFill>
            <a:blip r:embed="rId9"/>
            <a:stretch>
              <a:fillRect/>
            </a:stretch>
          </p:blipFill>
          <p:spPr>
            <a:xfrm>
              <a:off x="2183452" y="2721941"/>
              <a:ext cx="2282719" cy="2282719"/>
            </a:xfrm>
            <a:prstGeom prst="rect">
              <a:avLst/>
            </a:prstGeom>
          </p:spPr>
        </p:pic>
      </p:grpSp>
      <p:sp>
        <p:nvSpPr>
          <p:cNvPr id="14" name="Content Placeholder 2">
            <a:extLst>
              <a:ext uri="{FF2B5EF4-FFF2-40B4-BE49-F238E27FC236}">
                <a16:creationId xmlns:a16="http://schemas.microsoft.com/office/drawing/2014/main" id="{E95E99A9-77A0-5812-31FB-A8DCE3411FE9}"/>
              </a:ext>
            </a:extLst>
          </p:cNvPr>
          <p:cNvSpPr txBox="1">
            <a:spLocks/>
          </p:cNvSpPr>
          <p:nvPr/>
        </p:nvSpPr>
        <p:spPr>
          <a:xfrm>
            <a:off x="8413006" y="4968342"/>
            <a:ext cx="3192425" cy="492443"/>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solidFill>
                  <a:srgbClr val="000000">
                    <a:alpha val="96600"/>
                  </a:srgbClr>
                </a:solidFill>
                <a:effectLst/>
                <a:uLnTx/>
                <a:uFillTx/>
                <a:latin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alpha val="96600"/>
                  </a:prstClr>
                </a:solidFill>
                <a:effectLst/>
                <a:uLnTx/>
                <a:uFillTx/>
                <a:latin typeface="Segoe UI" panose="020B0502040204020203" pitchFamily="34" charset="0"/>
                <a:ea typeface="+mn-ea"/>
                <a:cs typeface="Segoe UI" panose="020B0502040204020203" pitchFamily="34" charset="0"/>
              </a:rPr>
              <a:t>Office Hours Wednesday’s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alpha val="96600"/>
                  </a:prstClr>
                </a:solidFill>
                <a:effectLst/>
                <a:uLnTx/>
                <a:uFillTx/>
                <a:latin typeface="Segoe UI" panose="020B0502040204020203" pitchFamily="34" charset="0"/>
                <a:ea typeface="+mn-ea"/>
                <a:cs typeface="Segoe UI" panose="020B0502040204020203" pitchFamily="34" charset="0"/>
              </a:rPr>
              <a:t>https://aka.ms/sk/recordings</a:t>
            </a:r>
          </a:p>
        </p:txBody>
      </p:sp>
      <p:grpSp>
        <p:nvGrpSpPr>
          <p:cNvPr id="27" name="Group 26">
            <a:extLst>
              <a:ext uri="{FF2B5EF4-FFF2-40B4-BE49-F238E27FC236}">
                <a16:creationId xmlns:a16="http://schemas.microsoft.com/office/drawing/2014/main" id="{205F4573-C056-67B1-C75D-3E03F399F436}"/>
              </a:ext>
            </a:extLst>
          </p:cNvPr>
          <p:cNvGrpSpPr/>
          <p:nvPr/>
        </p:nvGrpSpPr>
        <p:grpSpPr>
          <a:xfrm>
            <a:off x="8688303" y="2204423"/>
            <a:ext cx="2657379" cy="2437537"/>
            <a:chOff x="-2164195" y="669958"/>
            <a:chExt cx="2657379" cy="2437537"/>
          </a:xfrm>
        </p:grpSpPr>
        <p:grpSp>
          <p:nvGrpSpPr>
            <p:cNvPr id="26" name="Group 25">
              <a:extLst>
                <a:ext uri="{FF2B5EF4-FFF2-40B4-BE49-F238E27FC236}">
                  <a16:creationId xmlns:a16="http://schemas.microsoft.com/office/drawing/2014/main" id="{12A3A6AE-EAEB-F052-7831-C9102EEB58E0}"/>
                </a:ext>
              </a:extLst>
            </p:cNvPr>
            <p:cNvGrpSpPr/>
            <p:nvPr/>
          </p:nvGrpSpPr>
          <p:grpSpPr>
            <a:xfrm>
              <a:off x="-2164195" y="669958"/>
              <a:ext cx="2657379" cy="2437537"/>
              <a:chOff x="-2164195" y="669958"/>
              <a:chExt cx="2657379" cy="2437537"/>
            </a:xfrm>
          </p:grpSpPr>
          <p:grpSp>
            <p:nvGrpSpPr>
              <p:cNvPr id="21" name="Group 20">
                <a:extLst>
                  <a:ext uri="{FF2B5EF4-FFF2-40B4-BE49-F238E27FC236}">
                    <a16:creationId xmlns:a16="http://schemas.microsoft.com/office/drawing/2014/main" id="{C63907D5-E222-3B2A-1FC9-CD249E9701F0}"/>
                  </a:ext>
                </a:extLst>
              </p:cNvPr>
              <p:cNvGrpSpPr/>
              <p:nvPr/>
            </p:nvGrpSpPr>
            <p:grpSpPr>
              <a:xfrm>
                <a:off x="-2164195" y="669958"/>
                <a:ext cx="2657379" cy="2437537"/>
                <a:chOff x="7772400" y="1134863"/>
                <a:chExt cx="3657600" cy="3657600"/>
              </a:xfrm>
            </p:grpSpPr>
            <p:pic>
              <p:nvPicPr>
                <p:cNvPr id="23" name="Picture 22">
                  <a:extLst>
                    <a:ext uri="{FF2B5EF4-FFF2-40B4-BE49-F238E27FC236}">
                      <a16:creationId xmlns:a16="http://schemas.microsoft.com/office/drawing/2014/main" id="{CFCBE1B7-DF0E-C82C-5F4B-897C567ED06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6000"/>
                          </a14:imgEffect>
                          <a14:imgEffect>
                            <a14:brightnessContrast bright="27000" contrast="24000"/>
                          </a14:imgEffect>
                        </a14:imgLayer>
                      </a14:imgProps>
                    </a:ext>
                    <a:ext uri="{28A0092B-C50C-407E-A947-70E740481C1C}">
                      <a14:useLocalDpi xmlns:a14="http://schemas.microsoft.com/office/drawing/2010/main" val="0"/>
                    </a:ext>
                  </a:extLst>
                </a:blip>
                <a:stretch>
                  <a:fillRect/>
                </a:stretch>
              </p:blipFill>
              <p:spPr>
                <a:xfrm>
                  <a:off x="7772400" y="1134863"/>
                  <a:ext cx="3657600" cy="3657600"/>
                </a:xfrm>
                <a:prstGeom prst="roundRect">
                  <a:avLst>
                    <a:gd name="adj" fmla="val 6061"/>
                  </a:avLst>
                </a:prstGeom>
                <a:ln w="25400">
                  <a:solidFill>
                    <a:srgbClr val="09202C"/>
                  </a:solidFill>
                </a:ln>
                <a:effectLst>
                  <a:outerShdw blurRad="50800" dist="38100" dir="2700000" algn="tl" rotWithShape="0">
                    <a:prstClr val="black">
                      <a:alpha val="40000"/>
                    </a:prstClr>
                  </a:outerShdw>
                </a:effectLst>
              </p:spPr>
            </p:pic>
            <p:pic>
              <p:nvPicPr>
                <p:cNvPr id="24" name="Picture 3">
                  <a:extLst>
                    <a:ext uri="{FF2B5EF4-FFF2-40B4-BE49-F238E27FC236}">
                      <a16:creationId xmlns:a16="http://schemas.microsoft.com/office/drawing/2014/main" id="{AD0C9AFD-4AAF-160C-083B-1A780E6602F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67980" y="1324610"/>
                  <a:ext cx="3304540" cy="3304540"/>
                </a:xfrm>
                <a:prstGeom prst="rect">
                  <a:avLst/>
                </a:prstGeom>
                <a:effectLst/>
              </p:spPr>
            </p:pic>
          </p:grpSp>
          <p:sp>
            <p:nvSpPr>
              <p:cNvPr id="25" name="Rectangle 24">
                <a:extLst>
                  <a:ext uri="{FF2B5EF4-FFF2-40B4-BE49-F238E27FC236}">
                    <a16:creationId xmlns:a16="http://schemas.microsoft.com/office/drawing/2014/main" id="{7267EEB9-3718-4122-4EC1-3D940B0ABFDD}"/>
                  </a:ext>
                </a:extLst>
              </p:cNvPr>
              <p:cNvSpPr/>
              <p:nvPr/>
            </p:nvSpPr>
            <p:spPr bwMode="auto">
              <a:xfrm>
                <a:off x="-1913860" y="871870"/>
                <a:ext cx="2190307" cy="204145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grpSp>
        <p:pic>
          <p:nvPicPr>
            <p:cNvPr id="16" name="Picture 2">
              <a:extLst>
                <a:ext uri="{FF2B5EF4-FFF2-40B4-BE49-F238E27FC236}">
                  <a16:creationId xmlns:a16="http://schemas.microsoft.com/office/drawing/2014/main" id="{D1A9309A-1BD6-B9B2-C936-7D2156E91AA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2341" y="1019332"/>
              <a:ext cx="1738787" cy="173878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8" name="Straight Connector 27">
            <a:extLst>
              <a:ext uri="{FF2B5EF4-FFF2-40B4-BE49-F238E27FC236}">
                <a16:creationId xmlns:a16="http://schemas.microsoft.com/office/drawing/2014/main" id="{B976D1E1-D937-0613-21A7-E4194ECE17DE}"/>
              </a:ext>
            </a:extLst>
          </p:cNvPr>
          <p:cNvCxnSpPr/>
          <p:nvPr/>
        </p:nvCxnSpPr>
        <p:spPr>
          <a:xfrm>
            <a:off x="8349086" y="1320138"/>
            <a:ext cx="0" cy="4280452"/>
          </a:xfrm>
          <a:prstGeom prst="line">
            <a:avLst/>
          </a:prstGeom>
          <a:ln w="38100">
            <a:gradFill flip="none" rotWithShape="1">
              <a:gsLst>
                <a:gs pos="0">
                  <a:srgbClr val="0078D4"/>
                </a:gs>
                <a:gs pos="80000">
                  <a:srgbClr val="C03BC4"/>
                </a:gs>
              </a:gsLst>
              <a:path path="circle">
                <a:fillToRect l="100000" t="100000"/>
              </a:path>
              <a:tileRect r="-100000" b="-100000"/>
            </a:gradFill>
            <a:headEnd type="none" w="lg" len="med"/>
            <a:tailEnd type="none" w="lg" len="med"/>
          </a:ln>
          <a:effectLst>
            <a:outerShdw blurRad="63500" dist="63500" dir="2700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E115236-B594-8011-7A4E-9E3D53F3484B}"/>
              </a:ext>
            </a:extLst>
          </p:cNvPr>
          <p:cNvSpPr txBox="1"/>
          <p:nvPr/>
        </p:nvSpPr>
        <p:spPr>
          <a:xfrm>
            <a:off x="4612212" y="1331491"/>
            <a:ext cx="3672955" cy="707886"/>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gradFill>
                  <a:gsLst>
                    <a:gs pos="0">
                      <a:srgbClr val="9570D1"/>
                    </a:gs>
                    <a:gs pos="80000">
                      <a:srgbClr val="687DD3"/>
                    </a:gs>
                  </a:gsLst>
                  <a:path path="circle">
                    <a:fillToRect l="100000" t="100000"/>
                  </a:path>
                </a:gradFill>
                <a:effectLst/>
                <a:uLnTx/>
                <a:uFillTx/>
                <a:latin typeface="Segoe UI Semibold"/>
                <a:ea typeface="+mn-ea"/>
                <a:cs typeface="Segoe UI Light" panose="020B0502040204020203" pitchFamily="34" charset="0"/>
              </a:rPr>
              <a:t>Learn</a:t>
            </a:r>
            <a:endParaRPr kumimoji="0" lang="en-US" sz="3600" b="0" i="0" u="none" strike="noStrike" kern="1200" cap="none" spc="0" normalizeH="0" baseline="0" noProof="0">
              <a:ln>
                <a:noFill/>
              </a:ln>
              <a:gradFill>
                <a:gsLst>
                  <a:gs pos="0">
                    <a:srgbClr val="9570D1"/>
                  </a:gs>
                  <a:gs pos="80000">
                    <a:srgbClr val="687DD3"/>
                  </a:gs>
                </a:gsLst>
                <a:path path="circle">
                  <a:fillToRect l="100000" t="100000"/>
                </a:path>
              </a:gradFill>
              <a:effectLst/>
              <a:uLnTx/>
              <a:uFillTx/>
              <a:latin typeface="Segoe UI Light"/>
              <a:ea typeface="+mn-ea"/>
              <a:cs typeface="+mn-cs"/>
            </a:endParaRPr>
          </a:p>
        </p:txBody>
      </p:sp>
      <p:sp>
        <p:nvSpPr>
          <p:cNvPr id="30" name="Content Placeholder 2">
            <a:extLst>
              <a:ext uri="{FF2B5EF4-FFF2-40B4-BE49-F238E27FC236}">
                <a16:creationId xmlns:a16="http://schemas.microsoft.com/office/drawing/2014/main" id="{42155300-E279-99C0-6985-AA5DDAC7CBF3}"/>
              </a:ext>
            </a:extLst>
          </p:cNvPr>
          <p:cNvSpPr txBox="1">
            <a:spLocks/>
          </p:cNvSpPr>
          <p:nvPr/>
        </p:nvSpPr>
        <p:spPr>
          <a:xfrm>
            <a:off x="4815976" y="4968342"/>
            <a:ext cx="3192425" cy="553998"/>
          </a:xfrm>
          <a:prstGeom prst="rect">
            <a:avLst/>
          </a:prstGeom>
          <a:noFill/>
        </p:spPr>
        <p:txBody>
          <a:bodyPr wrap="square" lIns="0" tIns="0" rIns="0" bIns="0" rtlCol="0">
            <a:spAutoFit/>
          </a:bodyPr>
          <a:lstStyle>
            <a:defPPr>
              <a:defRPr lang="en-US"/>
            </a:defPPr>
            <a:lvl1pPr marR="0" lvl="0" indent="0" algn="ctr" fontAlgn="auto">
              <a:lnSpc>
                <a:spcPct val="100000"/>
              </a:lnSpc>
              <a:spcBef>
                <a:spcPts val="0"/>
              </a:spcBef>
              <a:spcAft>
                <a:spcPts val="0"/>
              </a:spcAft>
              <a:buClrTx/>
              <a:buSzTx/>
              <a:buFontTx/>
              <a:buNone/>
              <a:tabLst/>
              <a:defRPr kumimoji="0" sz="1800" b="0" i="0" u="none" strike="noStrike" cap="none" spc="0" normalizeH="0" baseline="0">
                <a:ln>
                  <a:noFill/>
                </a:ln>
                <a:solidFill>
                  <a:srgbClr val="000000">
                    <a:alpha val="96600"/>
                  </a:srgbClr>
                </a:solidFill>
                <a:effectLst/>
                <a:uLnTx/>
                <a:uFillTx/>
                <a:latin typeface="Segoe UI" panose="020B0502040204020203" pitchFamily="34" charset="0"/>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alpha val="96600"/>
                  </a:prstClr>
                </a:solidFill>
                <a:effectLst/>
                <a:uLnTx/>
                <a:uFillTx/>
                <a:latin typeface="Segoe UI" panose="020B0502040204020203" pitchFamily="34" charset="0"/>
                <a:ea typeface="+mn-ea"/>
                <a:cs typeface="Segoe UI" panose="020B0502040204020203" pitchFamily="34" charset="0"/>
              </a:rPr>
              <a:t>Learn Site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alpha val="96600"/>
                  </a:prstClr>
                </a:solidFill>
                <a:effectLst/>
                <a:uLnTx/>
                <a:uFillTx/>
                <a:latin typeface="Segoe UI" panose="020B0502040204020203" pitchFamily="34" charset="0"/>
                <a:ea typeface="+mn-ea"/>
                <a:cs typeface="Segoe UI" panose="020B0502040204020203" pitchFamily="34" charset="0"/>
              </a:rPr>
              <a:t>https://aka.ms/sk/learn</a:t>
            </a:r>
          </a:p>
        </p:txBody>
      </p:sp>
      <p:grpSp>
        <p:nvGrpSpPr>
          <p:cNvPr id="38" name="Group 37">
            <a:extLst>
              <a:ext uri="{FF2B5EF4-FFF2-40B4-BE49-F238E27FC236}">
                <a16:creationId xmlns:a16="http://schemas.microsoft.com/office/drawing/2014/main" id="{B79284A8-340A-51AF-8320-2AD836B2BD7F}"/>
              </a:ext>
            </a:extLst>
          </p:cNvPr>
          <p:cNvGrpSpPr/>
          <p:nvPr/>
        </p:nvGrpSpPr>
        <p:grpSpPr>
          <a:xfrm>
            <a:off x="5083281" y="2204421"/>
            <a:ext cx="2657379" cy="2437537"/>
            <a:chOff x="5083281" y="2204421"/>
            <a:chExt cx="2657379" cy="2437537"/>
          </a:xfrm>
        </p:grpSpPr>
        <p:grpSp>
          <p:nvGrpSpPr>
            <p:cNvPr id="32" name="Group 31">
              <a:extLst>
                <a:ext uri="{FF2B5EF4-FFF2-40B4-BE49-F238E27FC236}">
                  <a16:creationId xmlns:a16="http://schemas.microsoft.com/office/drawing/2014/main" id="{09C9BFBC-6B83-B788-9058-2804F11B9134}"/>
                </a:ext>
              </a:extLst>
            </p:cNvPr>
            <p:cNvGrpSpPr/>
            <p:nvPr/>
          </p:nvGrpSpPr>
          <p:grpSpPr>
            <a:xfrm>
              <a:off x="5083281" y="2204421"/>
              <a:ext cx="2657379" cy="2437537"/>
              <a:chOff x="-2164195" y="669958"/>
              <a:chExt cx="2657379" cy="2437537"/>
            </a:xfrm>
          </p:grpSpPr>
          <p:grpSp>
            <p:nvGrpSpPr>
              <p:cNvPr id="34" name="Group 33">
                <a:extLst>
                  <a:ext uri="{FF2B5EF4-FFF2-40B4-BE49-F238E27FC236}">
                    <a16:creationId xmlns:a16="http://schemas.microsoft.com/office/drawing/2014/main" id="{C1BD41F5-4271-F3F8-19D3-D36F31C9E5E5}"/>
                  </a:ext>
                </a:extLst>
              </p:cNvPr>
              <p:cNvGrpSpPr/>
              <p:nvPr/>
            </p:nvGrpSpPr>
            <p:grpSpPr>
              <a:xfrm>
                <a:off x="-2164195" y="669958"/>
                <a:ext cx="2657379" cy="2437537"/>
                <a:chOff x="7772400" y="1134863"/>
                <a:chExt cx="3657600" cy="3657600"/>
              </a:xfrm>
            </p:grpSpPr>
            <p:pic>
              <p:nvPicPr>
                <p:cNvPr id="36" name="Picture 35">
                  <a:extLst>
                    <a:ext uri="{FF2B5EF4-FFF2-40B4-BE49-F238E27FC236}">
                      <a16:creationId xmlns:a16="http://schemas.microsoft.com/office/drawing/2014/main" id="{95F40C41-36E1-5371-EB25-0FD24A499E26}"/>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6000"/>
                          </a14:imgEffect>
                          <a14:imgEffect>
                            <a14:brightnessContrast bright="27000" contrast="24000"/>
                          </a14:imgEffect>
                        </a14:imgLayer>
                      </a14:imgProps>
                    </a:ext>
                    <a:ext uri="{28A0092B-C50C-407E-A947-70E740481C1C}">
                      <a14:useLocalDpi xmlns:a14="http://schemas.microsoft.com/office/drawing/2010/main" val="0"/>
                    </a:ext>
                  </a:extLst>
                </a:blip>
                <a:stretch>
                  <a:fillRect/>
                </a:stretch>
              </p:blipFill>
              <p:spPr>
                <a:xfrm>
                  <a:off x="7772400" y="1134863"/>
                  <a:ext cx="3657600" cy="3657600"/>
                </a:xfrm>
                <a:prstGeom prst="roundRect">
                  <a:avLst>
                    <a:gd name="adj" fmla="val 6061"/>
                  </a:avLst>
                </a:prstGeom>
                <a:ln w="25400">
                  <a:solidFill>
                    <a:srgbClr val="09202C"/>
                  </a:solidFill>
                </a:ln>
                <a:effectLst>
                  <a:outerShdw blurRad="50800" dist="38100" dir="2700000" algn="tl" rotWithShape="0">
                    <a:prstClr val="black">
                      <a:alpha val="40000"/>
                    </a:prstClr>
                  </a:outerShdw>
                </a:effectLst>
              </p:spPr>
            </p:pic>
            <p:pic>
              <p:nvPicPr>
                <p:cNvPr id="37" name="Picture 3">
                  <a:extLst>
                    <a:ext uri="{FF2B5EF4-FFF2-40B4-BE49-F238E27FC236}">
                      <a16:creationId xmlns:a16="http://schemas.microsoft.com/office/drawing/2014/main" id="{C9C50933-177E-7A72-12B7-B2DAA41A1A28}"/>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7967980" y="1324610"/>
                  <a:ext cx="3304540" cy="3304540"/>
                </a:xfrm>
                <a:prstGeom prst="rect">
                  <a:avLst/>
                </a:prstGeom>
                <a:effectLst/>
              </p:spPr>
            </p:pic>
          </p:grpSp>
          <p:sp>
            <p:nvSpPr>
              <p:cNvPr id="35" name="Rectangle 34">
                <a:extLst>
                  <a:ext uri="{FF2B5EF4-FFF2-40B4-BE49-F238E27FC236}">
                    <a16:creationId xmlns:a16="http://schemas.microsoft.com/office/drawing/2014/main" id="{5D8A7C8A-7DCF-C5FD-561D-18E18A60FFA7}"/>
                  </a:ext>
                </a:extLst>
              </p:cNvPr>
              <p:cNvSpPr/>
              <p:nvPr/>
            </p:nvSpPr>
            <p:spPr bwMode="auto">
              <a:xfrm>
                <a:off x="-1913860" y="871870"/>
                <a:ext cx="2190307" cy="2041451"/>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Aptos" panose="02110004020202020204"/>
                  <a:ea typeface="Segoe UI" pitchFamily="34" charset="0"/>
                  <a:cs typeface="Segoe UI" pitchFamily="34" charset="0"/>
                </a:endParaRPr>
              </a:p>
            </p:txBody>
          </p:sp>
        </p:grpSp>
        <p:pic>
          <p:nvPicPr>
            <p:cNvPr id="1026" name="Picture 2">
              <a:extLst>
                <a:ext uri="{FF2B5EF4-FFF2-40B4-BE49-F238E27FC236}">
                  <a16:creationId xmlns:a16="http://schemas.microsoft.com/office/drawing/2014/main" id="{0507AAB9-FBFC-29DA-27F5-F0ABB8FBD57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54783" y="2553797"/>
              <a:ext cx="1714373" cy="1714373"/>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38" descr="A logo with a black background&#10;&#10;Description automatically generated">
            <a:extLst>
              <a:ext uri="{FF2B5EF4-FFF2-40B4-BE49-F238E27FC236}">
                <a16:creationId xmlns:a16="http://schemas.microsoft.com/office/drawing/2014/main" id="{507871BC-FFC0-987A-9680-C004AB8C740E}"/>
              </a:ext>
            </a:extLst>
          </p:cNvPr>
          <p:cNvPicPr>
            <a:picLocks noChangeAspect="1"/>
          </p:cNvPicPr>
          <p:nvPr/>
        </p:nvPicPr>
        <p:blipFill>
          <a:blip r:embed="rId12"/>
          <a:stretch>
            <a:fillRect/>
          </a:stretch>
        </p:blipFill>
        <p:spPr>
          <a:xfrm>
            <a:off x="11597499" y="6403821"/>
            <a:ext cx="330794" cy="317480"/>
          </a:xfrm>
          <a:prstGeom prst="rect">
            <a:avLst/>
          </a:prstGeom>
        </p:spPr>
      </p:pic>
    </p:spTree>
    <p:extLst>
      <p:ext uri="{BB962C8B-B14F-4D97-AF65-F5344CB8AC3E}">
        <p14:creationId xmlns:p14="http://schemas.microsoft.com/office/powerpoint/2010/main" val="306615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DAA6-F0C7-DDCD-EB14-B501D702DF39}"/>
              </a:ext>
            </a:extLst>
          </p:cNvPr>
          <p:cNvSpPr txBox="1">
            <a:spLocks noGrp="1"/>
          </p:cNvSpPr>
          <p:nvPr>
            <p:ph type="title" idx="4294967295"/>
          </p:nvPr>
        </p:nvSpPr>
        <p:spPr>
          <a:xfrm>
            <a:off x="580360" y="1813172"/>
            <a:ext cx="4855389" cy="424731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srgbClr val="9570D1"/>
                </a:solidFill>
                <a:effectLst/>
                <a:uLnTx/>
                <a:uFillTx/>
                <a:latin typeface="Segoe Sans Text Semibold" pitchFamily="2" charset="0"/>
                <a:ea typeface="+mj-lt"/>
                <a:cs typeface="Segoe Sans Text Semibold" pitchFamily="2" charset="0"/>
              </a:rPr>
              <a:t>Semantic </a:t>
            </a:r>
            <a:r>
              <a:rPr kumimoji="0" lang="en-US" sz="3600" b="1" i="0" u="none" strike="noStrike" kern="1200" cap="none" normalizeH="0" baseline="0" noProof="0">
                <a:solidFill>
                  <a:srgbClr val="9570D1"/>
                </a:solidFill>
                <a:effectLst/>
                <a:uLnTx/>
                <a:uFillTx/>
                <a:latin typeface="Segoe Sans Text Semibold" pitchFamily="2" charset="0"/>
                <a:ea typeface="+mj-lt"/>
                <a:cs typeface="Segoe Sans Text Semibold" pitchFamily="2" charset="0"/>
              </a:rPr>
              <a:t>K</a:t>
            </a:r>
            <a:r>
              <a:rPr kumimoji="0" lang="en-US" sz="3600" b="1" i="0" u="none" strike="noStrike" kern="1200" cap="none" spc="0" normalizeH="0" baseline="0" noProof="0">
                <a:ln>
                  <a:noFill/>
                </a:ln>
                <a:solidFill>
                  <a:srgbClr val="9570D1"/>
                </a:solidFill>
                <a:effectLst/>
                <a:uLnTx/>
                <a:uFillTx/>
                <a:latin typeface="Segoe Sans Text Semibold" pitchFamily="2" charset="0"/>
                <a:ea typeface="+mj-lt"/>
                <a:cs typeface="Segoe Sans Text Semibold" pitchFamily="2" charset="0"/>
              </a:rPr>
              <a:t>ernel </a:t>
            </a:r>
            <a:r>
              <a:rPr kumimoji="0" lang="en-US" sz="3600" b="0"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is lightweight, </a:t>
            </a:r>
            <a:r>
              <a:rPr kumimoji="0" lang="en-US" sz="3600" b="1"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open-source</a:t>
            </a:r>
            <a:r>
              <a:rPr lang="en-US" spc="0">
                <a:ln>
                  <a:noFill/>
                </a:ln>
                <a:solidFill>
                  <a:schemeClr val="bg1"/>
                </a:solidFill>
                <a:latin typeface="Segoe Sans Text Semibold" pitchFamily="2" charset="0"/>
                <a:cs typeface="Segoe Sans Text Semibold" pitchFamily="2" charset="0"/>
              </a:rPr>
              <a:t>, </a:t>
            </a:r>
            <a:r>
              <a:rPr lang="en-US" spc="0">
                <a:ln>
                  <a:noFill/>
                </a:ln>
                <a:solidFill>
                  <a:srgbClr val="9570D1"/>
                </a:solidFill>
                <a:latin typeface="Segoe Sans Text Semibold" pitchFamily="2" charset="0"/>
                <a:ea typeface="+mj-lt"/>
                <a:cs typeface="Segoe Sans Text Semibold" pitchFamily="2" charset="0"/>
              </a:rPr>
              <a:t>production-ready,</a:t>
            </a:r>
            <a:r>
              <a:rPr kumimoji="0" lang="en-US" sz="3600" b="0" i="0" u="none" strike="noStrike" kern="1200" cap="none" spc="0" normalizeH="0" baseline="0" noProof="0">
                <a:ln>
                  <a:noFill/>
                </a:ln>
                <a:solidFill>
                  <a:srgbClr val="9570D1"/>
                </a:solidFill>
                <a:effectLst/>
                <a:uLnTx/>
                <a:uFillTx/>
                <a:latin typeface="Segoe Sans Text Semibold" pitchFamily="2" charset="0"/>
                <a:ea typeface="+mn-ea"/>
                <a:cs typeface="Segoe Sans Text Semibold" pitchFamily="2" charset="0"/>
              </a:rPr>
              <a:t> orchestration</a:t>
            </a:r>
            <a:r>
              <a:rPr kumimoji="0" lang="en-US" sz="3600" b="1" i="0" u="none" strike="noStrike" kern="1200" cap="none" spc="0" normalizeH="0" baseline="0" noProof="0">
                <a:ln>
                  <a:noFill/>
                </a:ln>
                <a:solidFill>
                  <a:srgbClr val="9570D1"/>
                </a:solidFill>
                <a:effectLst/>
                <a:uLnTx/>
                <a:uFillTx/>
                <a:latin typeface="Segoe Sans Text Semibold" pitchFamily="2" charset="0"/>
                <a:ea typeface="+mn-ea"/>
                <a:cs typeface="Segoe Sans Text Semibold" pitchFamily="2" charset="0"/>
              </a:rPr>
              <a:t> </a:t>
            </a:r>
            <a:r>
              <a:rPr lang="en-US" spc="0">
                <a:ln>
                  <a:noFill/>
                </a:ln>
                <a:solidFill>
                  <a:srgbClr val="9570D1"/>
                </a:solidFill>
                <a:latin typeface="Segoe Sans Text Semibold" pitchFamily="2" charset="0"/>
                <a:cs typeface="Segoe Sans Text Semibold" pitchFamily="2" charset="0"/>
              </a:rPr>
              <a:t>middleware</a:t>
            </a:r>
            <a:r>
              <a:rPr kumimoji="0" lang="en-US" sz="3600" b="1" i="0" u="none" strike="noStrike" kern="1200" cap="none" spc="0" normalizeH="0" baseline="0" noProof="0">
                <a:ln>
                  <a:noFill/>
                </a:ln>
                <a:solidFill>
                  <a:srgbClr val="9570D1"/>
                </a:solidFill>
                <a:effectLst/>
                <a:uLnTx/>
                <a:uFillTx/>
                <a:latin typeface="Segoe Sans Text Semibold" pitchFamily="2" charset="0"/>
                <a:ea typeface="+mn-ea"/>
                <a:cs typeface="Segoe Sans Text Semibold" pitchFamily="2" charset="0"/>
              </a:rPr>
              <a:t> </a:t>
            </a:r>
            <a:r>
              <a:rPr kumimoji="0" lang="en-US" sz="3600" b="0" i="0" u="none" strike="noStrike" kern="1200" cap="none" spc="0" normalizeH="0" baseline="0" noProof="0">
                <a:ln>
                  <a:noFill/>
                </a:ln>
                <a:solidFill>
                  <a:schemeClr val="bg1"/>
                </a:solidFill>
                <a:effectLst/>
                <a:uLnTx/>
                <a:uFillTx/>
                <a:latin typeface="Segoe Sans Text Semibold" pitchFamily="2" charset="0"/>
                <a:ea typeface="+mn-ea"/>
                <a:cs typeface="Segoe Sans Text Semibold" pitchFamily="2" charset="0"/>
              </a:rPr>
              <a:t>that lets you easily add AI to your apps.</a:t>
            </a:r>
          </a:p>
        </p:txBody>
      </p:sp>
      <p:pic>
        <p:nvPicPr>
          <p:cNvPr id="7" name="Picture 6">
            <a:extLst>
              <a:ext uri="{FF2B5EF4-FFF2-40B4-BE49-F238E27FC236}">
                <a16:creationId xmlns:a16="http://schemas.microsoft.com/office/drawing/2014/main" id="{A25FD496-721C-61D1-BCEA-F74BD7CE4F0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82229" y="2937051"/>
            <a:ext cx="1206148" cy="1192834"/>
          </a:xfrm>
          <a:prstGeom prst="rect">
            <a:avLst/>
          </a:prstGeom>
        </p:spPr>
      </p:pic>
      <p:sp>
        <p:nvSpPr>
          <p:cNvPr id="14" name="TextBox 13">
            <a:extLst>
              <a:ext uri="{FF2B5EF4-FFF2-40B4-BE49-F238E27FC236}">
                <a16:creationId xmlns:a16="http://schemas.microsoft.com/office/drawing/2014/main" id="{850F6C44-E725-B581-634F-D98A2BFB1D53}"/>
              </a:ext>
            </a:extLst>
          </p:cNvPr>
          <p:cNvSpPr txBox="1"/>
          <p:nvPr/>
        </p:nvSpPr>
        <p:spPr>
          <a:xfrm>
            <a:off x="7552220" y="730724"/>
            <a:ext cx="1466166" cy="523220"/>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Sans Text Semibold" pitchFamily="2" charset="0"/>
                <a:ea typeface="+mn-ea"/>
                <a:cs typeface="Segoe Sans Text Semibold" pitchFamily="2" charset="0"/>
              </a:rPr>
              <a:t>Python</a:t>
            </a:r>
          </a:p>
        </p:txBody>
      </p:sp>
      <p:sp>
        <p:nvSpPr>
          <p:cNvPr id="10" name="TextBox 9">
            <a:extLst>
              <a:ext uri="{FF2B5EF4-FFF2-40B4-BE49-F238E27FC236}">
                <a16:creationId xmlns:a16="http://schemas.microsoft.com/office/drawing/2014/main" id="{7535A4D3-04F2-D37D-EACF-88202EE42A89}"/>
              </a:ext>
            </a:extLst>
          </p:cNvPr>
          <p:cNvSpPr txBox="1"/>
          <p:nvPr/>
        </p:nvSpPr>
        <p:spPr>
          <a:xfrm>
            <a:off x="9948218" y="4802053"/>
            <a:ext cx="968724" cy="523220"/>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Sans Text Semibold" pitchFamily="2" charset="0"/>
                <a:ea typeface="+mn-ea"/>
                <a:cs typeface="Segoe Sans Text Semibold" pitchFamily="2" charset="0"/>
              </a:rPr>
              <a:t>.NET</a:t>
            </a:r>
          </a:p>
        </p:txBody>
      </p:sp>
      <p:sp>
        <p:nvSpPr>
          <p:cNvPr id="12" name="TextBox 11">
            <a:extLst>
              <a:ext uri="{FF2B5EF4-FFF2-40B4-BE49-F238E27FC236}">
                <a16:creationId xmlns:a16="http://schemas.microsoft.com/office/drawing/2014/main" id="{34B2599B-3EC4-3DF2-9877-EE7898EC747A}"/>
              </a:ext>
            </a:extLst>
          </p:cNvPr>
          <p:cNvSpPr txBox="1"/>
          <p:nvPr/>
        </p:nvSpPr>
        <p:spPr>
          <a:xfrm>
            <a:off x="5685092" y="4802053"/>
            <a:ext cx="928131" cy="523220"/>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Sans Text Semibold" pitchFamily="2" charset="0"/>
                <a:ea typeface="+mn-ea"/>
                <a:cs typeface="Segoe Sans Text Semibold" pitchFamily="2" charset="0"/>
              </a:rPr>
              <a:t>Java</a:t>
            </a:r>
          </a:p>
        </p:txBody>
      </p:sp>
      <p:sp>
        <p:nvSpPr>
          <p:cNvPr id="6" name="Oval 5">
            <a:extLst>
              <a:ext uri="{FF2B5EF4-FFF2-40B4-BE49-F238E27FC236}">
                <a16:creationId xmlns:a16="http://schemas.microsoft.com/office/drawing/2014/main" id="{0DDD4B76-EEC0-0794-56EB-FB88F2D3DD46}"/>
              </a:ext>
              <a:ext uri="{C183D7F6-B498-43B3-948B-1728B52AA6E4}">
                <adec:decorative xmlns:adec="http://schemas.microsoft.com/office/drawing/2017/decorative" val="1"/>
              </a:ext>
            </a:extLst>
          </p:cNvPr>
          <p:cNvSpPr/>
          <p:nvPr/>
        </p:nvSpPr>
        <p:spPr>
          <a:xfrm>
            <a:off x="7231580" y="1478740"/>
            <a:ext cx="2065020" cy="4114800"/>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E3F0D69F-B308-987A-C14F-3B8585F30980}"/>
              </a:ext>
              <a:ext uri="{C183D7F6-B498-43B3-948B-1728B52AA6E4}">
                <adec:decorative xmlns:adec="http://schemas.microsoft.com/office/drawing/2017/decorative" val="1"/>
              </a:ext>
            </a:extLst>
          </p:cNvPr>
          <p:cNvSpPr/>
          <p:nvPr/>
        </p:nvSpPr>
        <p:spPr>
          <a:xfrm rot="5400000">
            <a:off x="7151693" y="1475667"/>
            <a:ext cx="2225040" cy="4114800"/>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750A6E0-AACD-B41E-8FFC-3AD40A0F34FA}"/>
              </a:ext>
              <a:ext uri="{C183D7F6-B498-43B3-948B-1728B52AA6E4}">
                <adec:decorative xmlns:adec="http://schemas.microsoft.com/office/drawing/2017/decorative" val="1"/>
              </a:ext>
            </a:extLst>
          </p:cNvPr>
          <p:cNvSpPr/>
          <p:nvPr/>
        </p:nvSpPr>
        <p:spPr>
          <a:xfrm rot="2700000">
            <a:off x="7176186" y="1434589"/>
            <a:ext cx="2225040" cy="4114800"/>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8876920-C86A-1D30-E229-B3C5A7966A05}"/>
              </a:ext>
              <a:ext uri="{C183D7F6-B498-43B3-948B-1728B52AA6E4}">
                <adec:decorative xmlns:adec="http://schemas.microsoft.com/office/drawing/2017/decorative" val="1"/>
              </a:ext>
            </a:extLst>
          </p:cNvPr>
          <p:cNvSpPr/>
          <p:nvPr/>
        </p:nvSpPr>
        <p:spPr>
          <a:xfrm rot="18900000">
            <a:off x="7176186" y="1434589"/>
            <a:ext cx="2225040" cy="4114800"/>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FABF5FE6-6A39-3C1C-5A9C-2848F59B25AA}"/>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55603" y="4584884"/>
            <a:ext cx="544868" cy="544868"/>
          </a:xfrm>
          <a:prstGeom prst="rect">
            <a:avLst/>
          </a:prstGeom>
        </p:spPr>
      </p:pic>
      <p:pic>
        <p:nvPicPr>
          <p:cNvPr id="46" name="Picture 45">
            <a:extLst>
              <a:ext uri="{FF2B5EF4-FFF2-40B4-BE49-F238E27FC236}">
                <a16:creationId xmlns:a16="http://schemas.microsoft.com/office/drawing/2014/main" id="{8D0B147F-9096-8415-3F48-7A9087E0C796}"/>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94298" y="4587330"/>
            <a:ext cx="552266" cy="544868"/>
          </a:xfrm>
          <a:prstGeom prst="rect">
            <a:avLst/>
          </a:prstGeom>
        </p:spPr>
      </p:pic>
      <p:pic>
        <p:nvPicPr>
          <p:cNvPr id="48" name="Picture 47">
            <a:extLst>
              <a:ext uri="{FF2B5EF4-FFF2-40B4-BE49-F238E27FC236}">
                <a16:creationId xmlns:a16="http://schemas.microsoft.com/office/drawing/2014/main" id="{8F09A993-534D-5F32-0A76-820D5CA99A8B}"/>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87153" y="1178676"/>
            <a:ext cx="554393" cy="552266"/>
          </a:xfrm>
          <a:prstGeom prst="rect">
            <a:avLst/>
          </a:prstGeom>
        </p:spPr>
      </p:pic>
      <p:pic>
        <p:nvPicPr>
          <p:cNvPr id="2" name="Picture 1" descr="A logo with a black background&#10;&#10;Description automatically generated">
            <a:extLst>
              <a:ext uri="{FF2B5EF4-FFF2-40B4-BE49-F238E27FC236}">
                <a16:creationId xmlns:a16="http://schemas.microsoft.com/office/drawing/2014/main" id="{628E44ED-428A-5524-0FB9-F3CBA4206239}"/>
              </a:ext>
            </a:extLst>
          </p:cNvPr>
          <p:cNvPicPr>
            <a:picLocks noChangeAspect="1"/>
          </p:cNvPicPr>
          <p:nvPr/>
        </p:nvPicPr>
        <p:blipFill>
          <a:blip r:embed="rId8"/>
          <a:stretch>
            <a:fillRect/>
          </a:stretch>
        </p:blipFill>
        <p:spPr>
          <a:xfrm>
            <a:off x="11597499" y="6403821"/>
            <a:ext cx="330794" cy="317480"/>
          </a:xfrm>
          <a:prstGeom prst="rect">
            <a:avLst/>
          </a:prstGeom>
        </p:spPr>
      </p:pic>
    </p:spTree>
    <p:custDataLst>
      <p:tags r:id="rId1"/>
    </p:custDataLst>
    <p:extLst>
      <p:ext uri="{BB962C8B-B14F-4D97-AF65-F5344CB8AC3E}">
        <p14:creationId xmlns:p14="http://schemas.microsoft.com/office/powerpoint/2010/main" val="294740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F6F07-AC09-4ACB-A5B9-589E043C90BE}"/>
              </a:ext>
            </a:extLst>
          </p:cNvPr>
          <p:cNvSpPr txBox="1"/>
          <p:nvPr/>
        </p:nvSpPr>
        <p:spPr>
          <a:xfrm>
            <a:off x="4525343" y="2411751"/>
            <a:ext cx="6334664" cy="203132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Semantic Kernel was built specifically for </a:t>
            </a:r>
            <a:r>
              <a:rPr kumimoji="0" lang="en-US" sz="4400" b="0" i="0" u="none" strike="noStrike" kern="1200" cap="none" spc="0" normalizeH="0" baseline="0" noProof="0">
                <a:ln>
                  <a:noFill/>
                </a:ln>
                <a:gradFill flip="none" rotWithShape="1">
                  <a:gsLst>
                    <a:gs pos="0">
                      <a:srgbClr val="0078D4"/>
                    </a:gs>
                    <a:gs pos="80000">
                      <a:srgbClr val="C03BC4"/>
                    </a:gs>
                  </a:gsLst>
                  <a:path path="circle">
                    <a:fillToRect l="100000" t="100000"/>
                  </a:path>
                  <a:tileRect r="-100000" b="-100000"/>
                </a:gradFill>
                <a:effectLst/>
                <a:uLnTx/>
                <a:uFillTx/>
                <a:latin typeface="Segoe UI Semibold"/>
                <a:ea typeface="+mn-ea"/>
                <a:cs typeface="Segoe UI" panose="020B0502040204020203" pitchFamily="34" charset="0"/>
              </a:rPr>
              <a:t>enterprise app developers.</a:t>
            </a:r>
          </a:p>
        </p:txBody>
      </p:sp>
      <p:pic>
        <p:nvPicPr>
          <p:cNvPr id="1028" name="Picture 4" descr="Image Large SK Logo">
            <a:extLst>
              <a:ext uri="{FF2B5EF4-FFF2-40B4-BE49-F238E27FC236}">
                <a16:creationId xmlns:a16="http://schemas.microsoft.com/office/drawing/2014/main" id="{DD2BEF60-0B8A-2813-DF86-E8699428F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93" y="2076036"/>
            <a:ext cx="2702754" cy="2702754"/>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412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6359A-7CE8-21BB-9A47-606E1623438E}"/>
            </a:ext>
          </a:extLst>
        </p:cNvPr>
        <p:cNvGrpSpPr/>
        <p:nvPr/>
      </p:nvGrpSpPr>
      <p:grpSpPr>
        <a:xfrm>
          <a:off x="0" y="0"/>
          <a:ext cx="0" cy="0"/>
          <a:chOff x="0" y="0"/>
          <a:chExt cx="0" cy="0"/>
        </a:xfrm>
      </p:grpSpPr>
      <p:sp>
        <p:nvSpPr>
          <p:cNvPr id="144" name="Text Placeholder 20">
            <a:extLst>
              <a:ext uri="{FF2B5EF4-FFF2-40B4-BE49-F238E27FC236}">
                <a16:creationId xmlns:a16="http://schemas.microsoft.com/office/drawing/2014/main" id="{D5A0F17C-931E-8304-0E00-845E44F8027E}"/>
              </a:ext>
              <a:ext uri="{C183D7F6-B498-43B3-948B-1728B52AA6E4}">
                <adec:decorative xmlns:adec="http://schemas.microsoft.com/office/drawing/2017/decorative" val="0"/>
              </a:ext>
            </a:extLst>
          </p:cNvPr>
          <p:cNvSpPr txBox="1">
            <a:spLocks noGrp="1"/>
          </p:cNvSpPr>
          <p:nvPr>
            <p:ph type="title" idx="4294967295"/>
          </p:nvPr>
        </p:nvSpPr>
        <p:spPr>
          <a:xfrm>
            <a:off x="4615886" y="3964827"/>
            <a:ext cx="2865588" cy="69835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0" cap="none" spc="0" normalizeH="0" baseline="0" noProof="0">
                <a:ln>
                  <a:noFill/>
                </a:ln>
                <a:solidFill>
                  <a:srgbClr val="FFFFFF"/>
                </a:solidFill>
                <a:effectLst/>
                <a:uLnTx/>
                <a:uFillTx/>
                <a:latin typeface="Segoe UI Semibold"/>
                <a:ea typeface="+mn-ea"/>
                <a:cs typeface="Segoe UI Semibold"/>
              </a:rPr>
              <a:t>Semantic Kernel</a:t>
            </a:r>
            <a:br>
              <a:rPr kumimoji="0" lang="en-US" sz="2800" b="0" i="0" u="none" strike="noStrike" kern="0" cap="none" spc="0" normalizeH="0" baseline="0" noProof="0">
                <a:ln>
                  <a:noFill/>
                </a:ln>
                <a:solidFill>
                  <a:srgbClr val="FFFFFF"/>
                </a:solidFill>
                <a:effectLst/>
                <a:uLnTx/>
                <a:uFillTx/>
                <a:latin typeface="Segoe UI Semibold"/>
                <a:ea typeface="+mn-ea"/>
                <a:cs typeface="Segoe UI Semibold"/>
              </a:rPr>
            </a:br>
            <a:r>
              <a:rPr lang="en-US" sz="1800" kern="0">
                <a:ln>
                  <a:noFill/>
                </a:ln>
                <a:solidFill>
                  <a:srgbClr val="FFFFFF"/>
                </a:solidFill>
                <a:latin typeface="Segoe UI Semibold"/>
                <a:cs typeface="Segoe UI Semibold"/>
              </a:rPr>
              <a:t>AI and Agent Orchestration</a:t>
            </a:r>
            <a:endParaRPr kumimoji="0" lang="en-US" sz="2800" b="0" i="0" u="none" strike="noStrike" kern="1200" cap="none" spc="0" normalizeH="0" baseline="0" noProof="0">
              <a:ln>
                <a:noFill/>
              </a:ln>
              <a:solidFill>
                <a:srgbClr val="FFFFFF"/>
              </a:solidFill>
              <a:effectLst/>
              <a:uLnTx/>
              <a:uFillTx/>
              <a:latin typeface="Segoe UI Semibold"/>
              <a:ea typeface="+mn-ea"/>
              <a:cs typeface="Segoe UI Light" panose="020B0502040204020203" pitchFamily="34" charset="0"/>
            </a:endParaRPr>
          </a:p>
        </p:txBody>
      </p:sp>
      <p:sp>
        <p:nvSpPr>
          <p:cNvPr id="75" name="Rectangle: Rounded Corners 74">
            <a:extLst>
              <a:ext uri="{FF2B5EF4-FFF2-40B4-BE49-F238E27FC236}">
                <a16:creationId xmlns:a16="http://schemas.microsoft.com/office/drawing/2014/main" id="{948363C2-4F10-8E76-DB66-66DDB41AD786}"/>
              </a:ext>
              <a:ext uri="{C183D7F6-B498-43B3-948B-1728B52AA6E4}">
                <adec:decorative xmlns:adec="http://schemas.microsoft.com/office/drawing/2017/decorative" val="1"/>
              </a:ext>
            </a:extLst>
          </p:cNvPr>
          <p:cNvSpPr/>
          <p:nvPr/>
        </p:nvSpPr>
        <p:spPr bwMode="auto">
          <a:xfrm>
            <a:off x="426738" y="457023"/>
            <a:ext cx="11338524" cy="6208320"/>
          </a:xfrm>
          <a:prstGeom prst="roundRect">
            <a:avLst>
              <a:gd name="adj" fmla="val 3023"/>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aphicFrame>
        <p:nvGraphicFramePr>
          <p:cNvPr id="151" name="Table 150">
            <a:extLst>
              <a:ext uri="{FF2B5EF4-FFF2-40B4-BE49-F238E27FC236}">
                <a16:creationId xmlns:a16="http://schemas.microsoft.com/office/drawing/2014/main" id="{AB61B56A-9B28-CC7A-76FC-57E7232D16C3}"/>
              </a:ext>
            </a:extLst>
          </p:cNvPr>
          <p:cNvGraphicFramePr>
            <a:graphicFrameLocks noGrp="1"/>
          </p:cNvGraphicFramePr>
          <p:nvPr/>
        </p:nvGraphicFramePr>
        <p:xfrm>
          <a:off x="722593" y="639874"/>
          <a:ext cx="2564790" cy="2090696"/>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79809">
                  <a:extLst>
                    <a:ext uri="{9D8B030D-6E8A-4147-A177-3AD203B41FA5}">
                      <a16:colId xmlns:a16="http://schemas.microsoft.com/office/drawing/2014/main" val="899803852"/>
                    </a:ext>
                  </a:extLst>
                </a:gridCol>
                <a:gridCol w="902586">
                  <a:extLst>
                    <a:ext uri="{9D8B030D-6E8A-4147-A177-3AD203B41FA5}">
                      <a16:colId xmlns:a16="http://schemas.microsoft.com/office/drawing/2014/main" val="3493185966"/>
                    </a:ext>
                  </a:extLst>
                </a:gridCol>
                <a:gridCol w="369634">
                  <a:extLst>
                    <a:ext uri="{9D8B030D-6E8A-4147-A177-3AD203B41FA5}">
                      <a16:colId xmlns:a16="http://schemas.microsoft.com/office/drawing/2014/main" val="1803358789"/>
                    </a:ext>
                  </a:extLst>
                </a:gridCol>
                <a:gridCol w="912761">
                  <a:extLst>
                    <a:ext uri="{9D8B030D-6E8A-4147-A177-3AD203B41FA5}">
                      <a16:colId xmlns:a16="http://schemas.microsoft.com/office/drawing/2014/main" val="2297252493"/>
                    </a:ext>
                  </a:extLst>
                </a:gridCol>
              </a:tblGrid>
              <a:tr h="314993">
                <a:tc gridSpan="4">
                  <a:txBody>
                    <a:bodyPr/>
                    <a:lstStyle/>
                    <a:p>
                      <a:pPr algn="ctr"/>
                      <a:r>
                        <a:rPr lang="en-US" sz="1000">
                          <a:solidFill>
                            <a:schemeClr val="tx2"/>
                          </a:solidFill>
                          <a:latin typeface="+mj-lt"/>
                        </a:rPr>
                        <a:t>AI Services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algn="ctr"/>
                      <a:endParaRPr lang="en-US" sz="1000">
                        <a:solidFill>
                          <a:schemeClr val="tx2"/>
                        </a:solidFill>
                        <a:latin typeface="+mj-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ctr"/>
                      <a:endParaRPr lang="en-US" sz="1000">
                        <a:solidFill>
                          <a:schemeClr val="tx2"/>
                        </a:solidFill>
                        <a:latin typeface="+mj-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31785524"/>
                  </a:ext>
                </a:extLst>
              </a:tr>
              <a:tr h="429536">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Azure OpenAI</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a:t>Foundry Catalog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29536">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OpenAI</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Hugging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a:t>Face</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r h="300675">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t>NVIDIA</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err="1"/>
                        <a:t>Deepseek</a:t>
                      </a:r>
                      <a:endParaRPr lang="en-US" sz="7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65073569"/>
                  </a:ext>
                </a:extLst>
              </a:tr>
              <a:tr h="515443">
                <a:tc>
                  <a:txBody>
                    <a:bodyPr/>
                    <a:lstStyle/>
                    <a:p>
                      <a:pPr algn="l">
                        <a:spcAft>
                          <a:spcPts val="1200"/>
                        </a:spcAft>
                      </a:pPr>
                      <a:endParaRPr lang="en-US" sz="900"/>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spcAft>
                          <a:spcPts val="1200"/>
                        </a:spcAft>
                      </a:pPr>
                      <a:r>
                        <a:rPr lang="en-US" sz="900"/>
                        <a:t>Google</a:t>
                      </a:r>
                      <a:br>
                        <a:rPr lang="en-US" sz="900"/>
                      </a:br>
                      <a:r>
                        <a:rPr lang="en-US" sz="900"/>
                        <a:t>Gemini</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spcAft>
                          <a:spcPts val="1200"/>
                        </a:spcAft>
                      </a:pPr>
                      <a:endParaRPr lang="en-US" sz="800"/>
                    </a:p>
                  </a:txBody>
                  <a:tcPr marL="0" marR="0" marT="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900" dirty="0"/>
                        <a:t>AWS Bedrock</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1430588377"/>
                  </a:ext>
                </a:extLst>
              </a:tr>
            </a:tbl>
          </a:graphicData>
        </a:graphic>
      </p:graphicFrame>
      <p:sp>
        <p:nvSpPr>
          <p:cNvPr id="10" name="Rounded Rectangle 9">
            <a:extLst>
              <a:ext uri="{FF2B5EF4-FFF2-40B4-BE49-F238E27FC236}">
                <a16:creationId xmlns:a16="http://schemas.microsoft.com/office/drawing/2014/main" id="{8ECF1804-B410-9A62-7058-8EB8E46128AD}"/>
              </a:ext>
              <a:ext uri="{C183D7F6-B498-43B3-948B-1728B52AA6E4}">
                <adec:decorative xmlns:adec="http://schemas.microsoft.com/office/drawing/2017/decorative" val="1"/>
              </a:ext>
            </a:extLst>
          </p:cNvPr>
          <p:cNvSpPr/>
          <p:nvPr/>
        </p:nvSpPr>
        <p:spPr bwMode="auto">
          <a:xfrm>
            <a:off x="666639" y="636245"/>
            <a:ext cx="2705804" cy="2079478"/>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aphicFrame>
        <p:nvGraphicFramePr>
          <p:cNvPr id="152" name="Table 151">
            <a:extLst>
              <a:ext uri="{FF2B5EF4-FFF2-40B4-BE49-F238E27FC236}">
                <a16:creationId xmlns:a16="http://schemas.microsoft.com/office/drawing/2014/main" id="{444DC97E-C175-5DD2-D861-3DBEAF314D63}"/>
              </a:ext>
            </a:extLst>
          </p:cNvPr>
          <p:cNvGraphicFramePr>
            <a:graphicFrameLocks noGrp="1"/>
          </p:cNvGraphicFramePr>
          <p:nvPr/>
        </p:nvGraphicFramePr>
        <p:xfrm>
          <a:off x="8783529" y="2248414"/>
          <a:ext cx="2600818" cy="111252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77283">
                  <a:extLst>
                    <a:ext uri="{9D8B030D-6E8A-4147-A177-3AD203B41FA5}">
                      <a16:colId xmlns:a16="http://schemas.microsoft.com/office/drawing/2014/main" val="1758445865"/>
                    </a:ext>
                  </a:extLst>
                </a:gridCol>
                <a:gridCol w="933108">
                  <a:extLst>
                    <a:ext uri="{9D8B030D-6E8A-4147-A177-3AD203B41FA5}">
                      <a16:colId xmlns:a16="http://schemas.microsoft.com/office/drawing/2014/main" val="899803852"/>
                    </a:ext>
                  </a:extLst>
                </a:gridCol>
                <a:gridCol w="375328">
                  <a:extLst>
                    <a:ext uri="{9D8B030D-6E8A-4147-A177-3AD203B41FA5}">
                      <a16:colId xmlns:a16="http://schemas.microsoft.com/office/drawing/2014/main" val="1339659713"/>
                    </a:ext>
                  </a:extLst>
                </a:gridCol>
                <a:gridCol w="915099">
                  <a:extLst>
                    <a:ext uri="{9D8B030D-6E8A-4147-A177-3AD203B41FA5}">
                      <a16:colId xmlns:a16="http://schemas.microsoft.com/office/drawing/2014/main" val="3493185966"/>
                    </a:ext>
                  </a:extLst>
                </a:gridCol>
              </a:tblGrid>
              <a:tr h="317744">
                <a:tc gridSpan="4">
                  <a:txBody>
                    <a:bodyPr/>
                    <a:lstStyle/>
                    <a:p>
                      <a:pPr algn="ctr"/>
                      <a:r>
                        <a:rPr lang="en-US" sz="1000">
                          <a:solidFill>
                            <a:schemeClr val="tx2"/>
                          </a:solidFill>
                          <a:latin typeface="+mj-lt"/>
                        </a:rPr>
                        <a:t>Plugins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707143"/>
                  </a:ext>
                </a:extLst>
              </a:tr>
              <a:tr h="303301">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OpenAPI</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MCP</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2316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Container Apps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Logic Apps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12" name="Rounded Rectangle 11">
            <a:extLst>
              <a:ext uri="{FF2B5EF4-FFF2-40B4-BE49-F238E27FC236}">
                <a16:creationId xmlns:a16="http://schemas.microsoft.com/office/drawing/2014/main" id="{35777A3F-2A33-6ED8-E186-B4A5537A370B}"/>
              </a:ext>
              <a:ext uri="{C183D7F6-B498-43B3-948B-1728B52AA6E4}">
                <adec:decorative xmlns:adec="http://schemas.microsoft.com/office/drawing/2017/decorative" val="1"/>
              </a:ext>
            </a:extLst>
          </p:cNvPr>
          <p:cNvSpPr/>
          <p:nvPr/>
        </p:nvSpPr>
        <p:spPr bwMode="auto">
          <a:xfrm>
            <a:off x="8734716" y="2219933"/>
            <a:ext cx="2734691" cy="1362303"/>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aphicFrame>
        <p:nvGraphicFramePr>
          <p:cNvPr id="148" name="Table 147">
            <a:extLst>
              <a:ext uri="{FF2B5EF4-FFF2-40B4-BE49-F238E27FC236}">
                <a16:creationId xmlns:a16="http://schemas.microsoft.com/office/drawing/2014/main" id="{4AED169F-EEC5-2F00-626C-43D5A252F607}"/>
              </a:ext>
            </a:extLst>
          </p:cNvPr>
          <p:cNvGraphicFramePr>
            <a:graphicFrameLocks noGrp="1"/>
          </p:cNvGraphicFramePr>
          <p:nvPr/>
        </p:nvGraphicFramePr>
        <p:xfrm>
          <a:off x="9106422" y="4714785"/>
          <a:ext cx="2265728" cy="95041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265728">
                  <a:extLst>
                    <a:ext uri="{9D8B030D-6E8A-4147-A177-3AD203B41FA5}">
                      <a16:colId xmlns:a16="http://schemas.microsoft.com/office/drawing/2014/main" val="2353794166"/>
                    </a:ext>
                  </a:extLst>
                </a:gridCol>
              </a:tblGrid>
              <a:tr h="237419">
                <a:tc>
                  <a:txBody>
                    <a:bodyPr/>
                    <a:lstStyle/>
                    <a:p>
                      <a:pPr algn="ctr"/>
                      <a:endParaRPr lang="en-US" sz="1000">
                        <a:solidFill>
                          <a:schemeClr val="tx2"/>
                        </a:solidFill>
                        <a:latin typeface="+mj-lt"/>
                      </a:endParaRP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155533975"/>
                  </a:ext>
                </a:extLst>
              </a:tr>
              <a:tr h="615130">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bl>
          </a:graphicData>
        </a:graphic>
      </p:graphicFrame>
      <p:graphicFrame>
        <p:nvGraphicFramePr>
          <p:cNvPr id="150" name="Table 149">
            <a:extLst>
              <a:ext uri="{FF2B5EF4-FFF2-40B4-BE49-F238E27FC236}">
                <a16:creationId xmlns:a16="http://schemas.microsoft.com/office/drawing/2014/main" id="{F7CC734C-C9BC-15FF-4047-8F947BEF25FF}"/>
              </a:ext>
            </a:extLst>
          </p:cNvPr>
          <p:cNvGraphicFramePr>
            <a:graphicFrameLocks noGrp="1"/>
          </p:cNvGraphicFramePr>
          <p:nvPr/>
        </p:nvGraphicFramePr>
        <p:xfrm>
          <a:off x="8800916" y="4711154"/>
          <a:ext cx="2578378" cy="138684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75214">
                  <a:extLst>
                    <a:ext uri="{9D8B030D-6E8A-4147-A177-3AD203B41FA5}">
                      <a16:colId xmlns:a16="http://schemas.microsoft.com/office/drawing/2014/main" val="945353485"/>
                    </a:ext>
                  </a:extLst>
                </a:gridCol>
                <a:gridCol w="1013975">
                  <a:extLst>
                    <a:ext uri="{9D8B030D-6E8A-4147-A177-3AD203B41FA5}">
                      <a16:colId xmlns:a16="http://schemas.microsoft.com/office/drawing/2014/main" val="899803852"/>
                    </a:ext>
                  </a:extLst>
                </a:gridCol>
                <a:gridCol w="429694">
                  <a:extLst>
                    <a:ext uri="{9D8B030D-6E8A-4147-A177-3AD203B41FA5}">
                      <a16:colId xmlns:a16="http://schemas.microsoft.com/office/drawing/2014/main" val="2231721167"/>
                    </a:ext>
                  </a:extLst>
                </a:gridCol>
                <a:gridCol w="859495">
                  <a:extLst>
                    <a:ext uri="{9D8B030D-6E8A-4147-A177-3AD203B41FA5}">
                      <a16:colId xmlns:a16="http://schemas.microsoft.com/office/drawing/2014/main" val="3493185966"/>
                    </a:ext>
                  </a:extLst>
                </a:gridCol>
              </a:tblGrid>
              <a:tr h="294120">
                <a:tc gridSpan="4">
                  <a:txBody>
                    <a:bodyPr/>
                    <a:lstStyle/>
                    <a:p>
                      <a:pPr algn="ctr"/>
                      <a:r>
                        <a:rPr lang="en-US" sz="1000" kern="1200">
                          <a:solidFill>
                            <a:schemeClr val="tx2"/>
                          </a:solidFill>
                          <a:latin typeface="+mn-lt"/>
                          <a:ea typeface="+mn-ea"/>
                          <a:cs typeface="+mn-cs"/>
                        </a:rPr>
                        <a:t>Filters and telemetry</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09941"/>
                  </a:ext>
                </a:extLst>
              </a:tr>
              <a:tr h="280751">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OpenTelemetry</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Monitor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01073">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Aspire Dashboard</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Azure AI Content Safety</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14" name="Rounded Rectangle 13">
            <a:extLst>
              <a:ext uri="{FF2B5EF4-FFF2-40B4-BE49-F238E27FC236}">
                <a16:creationId xmlns:a16="http://schemas.microsoft.com/office/drawing/2014/main" id="{60B26303-09F1-747F-6453-7DC8EDEF1175}"/>
              </a:ext>
              <a:ext uri="{C183D7F6-B498-43B3-948B-1728B52AA6E4}">
                <adec:decorative xmlns:adec="http://schemas.microsoft.com/office/drawing/2017/decorative" val="1"/>
              </a:ext>
            </a:extLst>
          </p:cNvPr>
          <p:cNvSpPr/>
          <p:nvPr/>
        </p:nvSpPr>
        <p:spPr bwMode="auto">
          <a:xfrm>
            <a:off x="8713832" y="4760380"/>
            <a:ext cx="2726970" cy="1417821"/>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Z</a:t>
            </a:r>
          </a:p>
        </p:txBody>
      </p:sp>
      <p:graphicFrame>
        <p:nvGraphicFramePr>
          <p:cNvPr id="149" name="Table 148">
            <a:extLst>
              <a:ext uri="{FF2B5EF4-FFF2-40B4-BE49-F238E27FC236}">
                <a16:creationId xmlns:a16="http://schemas.microsoft.com/office/drawing/2014/main" id="{2491C199-B28B-44F6-EE2A-F06DCAB5BBB8}"/>
              </a:ext>
            </a:extLst>
          </p:cNvPr>
          <p:cNvGraphicFramePr>
            <a:graphicFrameLocks noGrp="1"/>
          </p:cNvGraphicFramePr>
          <p:nvPr/>
        </p:nvGraphicFramePr>
        <p:xfrm>
          <a:off x="771708" y="4306568"/>
          <a:ext cx="2574349" cy="2051082"/>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99899">
                  <a:extLst>
                    <a:ext uri="{9D8B030D-6E8A-4147-A177-3AD203B41FA5}">
                      <a16:colId xmlns:a16="http://schemas.microsoft.com/office/drawing/2014/main" val="3209345655"/>
                    </a:ext>
                  </a:extLst>
                </a:gridCol>
                <a:gridCol w="887275">
                  <a:extLst>
                    <a:ext uri="{9D8B030D-6E8A-4147-A177-3AD203B41FA5}">
                      <a16:colId xmlns:a16="http://schemas.microsoft.com/office/drawing/2014/main" val="899803852"/>
                    </a:ext>
                  </a:extLst>
                </a:gridCol>
                <a:gridCol w="388401">
                  <a:extLst>
                    <a:ext uri="{9D8B030D-6E8A-4147-A177-3AD203B41FA5}">
                      <a16:colId xmlns:a16="http://schemas.microsoft.com/office/drawing/2014/main" val="2445421426"/>
                    </a:ext>
                  </a:extLst>
                </a:gridCol>
                <a:gridCol w="898774">
                  <a:extLst>
                    <a:ext uri="{9D8B030D-6E8A-4147-A177-3AD203B41FA5}">
                      <a16:colId xmlns:a16="http://schemas.microsoft.com/office/drawing/2014/main" val="3493185966"/>
                    </a:ext>
                  </a:extLst>
                </a:gridCol>
              </a:tblGrid>
              <a:tr h="256382">
                <a:tc gridSpan="4">
                  <a:txBody>
                    <a:bodyPr/>
                    <a:lstStyle/>
                    <a:p>
                      <a:pPr algn="ctr"/>
                      <a:r>
                        <a:rPr lang="en-US" sz="1000">
                          <a:solidFill>
                            <a:schemeClr val="tx2"/>
                          </a:solidFill>
                          <a:latin typeface="+mj-lt"/>
                        </a:rPr>
                        <a:t>Memory Services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339439"/>
                  </a:ext>
                </a:extLst>
              </a:tr>
              <a:tr h="34961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AI Search</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t>
                      </a:r>
                      <a:r>
                        <a:rPr lang="en-US" sz="900" err="1"/>
                        <a:t>CosmosDB</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Elasticsearch</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dirty="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MongoDB</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Pinecone</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572205385"/>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Qdrant</a:t>
                      </a: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Redis</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4275008761"/>
                  </a:ext>
                </a:extLst>
              </a:tr>
            </a:tbl>
          </a:graphicData>
        </a:graphic>
      </p:graphicFrame>
      <p:sp>
        <p:nvSpPr>
          <p:cNvPr id="13" name="Rounded Rectangle 12">
            <a:extLst>
              <a:ext uri="{FF2B5EF4-FFF2-40B4-BE49-F238E27FC236}">
                <a16:creationId xmlns:a16="http://schemas.microsoft.com/office/drawing/2014/main" id="{07E35320-F2D7-F27F-C0D1-345AF06BE1A2}"/>
              </a:ext>
              <a:ext uri="{C183D7F6-B498-43B3-948B-1728B52AA6E4}">
                <adec:decorative xmlns:adec="http://schemas.microsoft.com/office/drawing/2017/decorative" val="1"/>
              </a:ext>
            </a:extLst>
          </p:cNvPr>
          <p:cNvSpPr/>
          <p:nvPr/>
        </p:nvSpPr>
        <p:spPr bwMode="auto">
          <a:xfrm>
            <a:off x="675105" y="4205494"/>
            <a:ext cx="2739201" cy="2195483"/>
          </a:xfrm>
          <a:prstGeom prst="roundRect">
            <a:avLst>
              <a:gd name="adj" fmla="val 3605"/>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6" name="Picture 4" descr="Image Large SK Logo">
            <a:extLst>
              <a:ext uri="{FF2B5EF4-FFF2-40B4-BE49-F238E27FC236}">
                <a16:creationId xmlns:a16="http://schemas.microsoft.com/office/drawing/2014/main" id="{D2CB982B-F333-A609-7136-DB8004A53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854" y="1163272"/>
            <a:ext cx="2265728" cy="2265728"/>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aphicFrame>
        <p:nvGraphicFramePr>
          <p:cNvPr id="25" name="Table 24">
            <a:extLst>
              <a:ext uri="{FF2B5EF4-FFF2-40B4-BE49-F238E27FC236}">
                <a16:creationId xmlns:a16="http://schemas.microsoft.com/office/drawing/2014/main" id="{CAF0F63A-882D-60A7-20EE-7C8EFF8D1C7D}"/>
              </a:ext>
            </a:extLst>
          </p:cNvPr>
          <p:cNvGraphicFramePr>
            <a:graphicFrameLocks noGrp="1"/>
          </p:cNvGraphicFramePr>
          <p:nvPr/>
        </p:nvGraphicFramePr>
        <p:xfrm>
          <a:off x="640719" y="2921348"/>
          <a:ext cx="2654140" cy="116038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412294">
                  <a:extLst>
                    <a:ext uri="{9D8B030D-6E8A-4147-A177-3AD203B41FA5}">
                      <a16:colId xmlns:a16="http://schemas.microsoft.com/office/drawing/2014/main" val="3209345655"/>
                    </a:ext>
                  </a:extLst>
                </a:gridCol>
                <a:gridCol w="914776">
                  <a:extLst>
                    <a:ext uri="{9D8B030D-6E8A-4147-A177-3AD203B41FA5}">
                      <a16:colId xmlns:a16="http://schemas.microsoft.com/office/drawing/2014/main" val="899803852"/>
                    </a:ext>
                  </a:extLst>
                </a:gridCol>
                <a:gridCol w="400439">
                  <a:extLst>
                    <a:ext uri="{9D8B030D-6E8A-4147-A177-3AD203B41FA5}">
                      <a16:colId xmlns:a16="http://schemas.microsoft.com/office/drawing/2014/main" val="2445421426"/>
                    </a:ext>
                  </a:extLst>
                </a:gridCol>
                <a:gridCol w="926631">
                  <a:extLst>
                    <a:ext uri="{9D8B030D-6E8A-4147-A177-3AD203B41FA5}">
                      <a16:colId xmlns:a16="http://schemas.microsoft.com/office/drawing/2014/main" val="3493185966"/>
                    </a:ext>
                  </a:extLst>
                </a:gridCol>
              </a:tblGrid>
              <a:tr h="0">
                <a:tc gridSpan="4">
                  <a:txBody>
                    <a:bodyPr/>
                    <a:lstStyle/>
                    <a:p>
                      <a:pPr algn="ctr"/>
                      <a:r>
                        <a:rPr lang="en-US" sz="1000">
                          <a:solidFill>
                            <a:schemeClr val="tx2"/>
                          </a:solidFill>
                          <a:latin typeface="+mj-lt"/>
                        </a:rPr>
                        <a:t>Local models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339439"/>
                  </a:ext>
                </a:extLst>
              </a:tr>
              <a:tr h="34961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Ollama</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ONNX</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LM Studio</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Phi SLM</a:t>
                      </a:r>
                      <a:b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Model Family</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28" name="Rounded Rectangle 12">
            <a:extLst>
              <a:ext uri="{FF2B5EF4-FFF2-40B4-BE49-F238E27FC236}">
                <a16:creationId xmlns:a16="http://schemas.microsoft.com/office/drawing/2014/main" id="{E06632C3-4E09-202C-AC1A-3D5C20E988B7}"/>
              </a:ext>
              <a:ext uri="{C183D7F6-B498-43B3-948B-1728B52AA6E4}">
                <adec:decorative xmlns:adec="http://schemas.microsoft.com/office/drawing/2017/decorative" val="1"/>
              </a:ext>
            </a:extLst>
          </p:cNvPr>
          <p:cNvSpPr/>
          <p:nvPr/>
        </p:nvSpPr>
        <p:spPr bwMode="auto">
          <a:xfrm>
            <a:off x="640719" y="2826681"/>
            <a:ext cx="2739201" cy="1239763"/>
          </a:xfrm>
          <a:prstGeom prst="roundRect">
            <a:avLst>
              <a:gd name="adj" fmla="val 9090"/>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1" name="Graphic 30">
            <a:extLst>
              <a:ext uri="{FF2B5EF4-FFF2-40B4-BE49-F238E27FC236}">
                <a16:creationId xmlns:a16="http://schemas.microsoft.com/office/drawing/2014/main" id="{D2F16B82-5EAE-550F-DD44-43CEF9F7E83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8404" y="3110564"/>
            <a:ext cx="228600" cy="228600"/>
          </a:xfrm>
          <a:prstGeom prst="rect">
            <a:avLst/>
          </a:prstGeom>
        </p:spPr>
      </p:pic>
      <p:graphicFrame>
        <p:nvGraphicFramePr>
          <p:cNvPr id="32" name="Table 31">
            <a:extLst>
              <a:ext uri="{FF2B5EF4-FFF2-40B4-BE49-F238E27FC236}">
                <a16:creationId xmlns:a16="http://schemas.microsoft.com/office/drawing/2014/main" id="{FA5C6DD0-6647-F25B-70E5-08662959643C}"/>
              </a:ext>
            </a:extLst>
          </p:cNvPr>
          <p:cNvGraphicFramePr>
            <a:graphicFrameLocks noGrp="1"/>
          </p:cNvGraphicFramePr>
          <p:nvPr/>
        </p:nvGraphicFramePr>
        <p:xfrm>
          <a:off x="8801296" y="3692287"/>
          <a:ext cx="2677969" cy="83276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88474">
                  <a:extLst>
                    <a:ext uri="{9D8B030D-6E8A-4147-A177-3AD203B41FA5}">
                      <a16:colId xmlns:a16="http://schemas.microsoft.com/office/drawing/2014/main" val="1758445865"/>
                    </a:ext>
                  </a:extLst>
                </a:gridCol>
                <a:gridCol w="960788">
                  <a:extLst>
                    <a:ext uri="{9D8B030D-6E8A-4147-A177-3AD203B41FA5}">
                      <a16:colId xmlns:a16="http://schemas.microsoft.com/office/drawing/2014/main" val="899803852"/>
                    </a:ext>
                  </a:extLst>
                </a:gridCol>
                <a:gridCol w="386461">
                  <a:extLst>
                    <a:ext uri="{9D8B030D-6E8A-4147-A177-3AD203B41FA5}">
                      <a16:colId xmlns:a16="http://schemas.microsoft.com/office/drawing/2014/main" val="1339659713"/>
                    </a:ext>
                  </a:extLst>
                </a:gridCol>
                <a:gridCol w="942246">
                  <a:extLst>
                    <a:ext uri="{9D8B030D-6E8A-4147-A177-3AD203B41FA5}">
                      <a16:colId xmlns:a16="http://schemas.microsoft.com/office/drawing/2014/main" val="3493185966"/>
                    </a:ext>
                  </a:extLst>
                </a:gridCol>
              </a:tblGrid>
              <a:tr h="375560">
                <a:tc gridSpan="4">
                  <a:txBody>
                    <a:bodyPr/>
                    <a:lstStyle/>
                    <a:p>
                      <a:pPr algn="ctr"/>
                      <a:r>
                        <a:rPr lang="en-US" sz="1000">
                          <a:solidFill>
                            <a:schemeClr val="tx2"/>
                          </a:solidFill>
                          <a:latin typeface="+mj-lt"/>
                        </a:rPr>
                        <a:t>Prompts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707143"/>
                  </a:ext>
                </a:extLst>
              </a:tr>
              <a:tr h="358489">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YAML</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Semantic Kernel</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bl>
          </a:graphicData>
        </a:graphic>
      </p:graphicFrame>
      <p:sp>
        <p:nvSpPr>
          <p:cNvPr id="38" name="Rounded Rectangle 11">
            <a:extLst>
              <a:ext uri="{FF2B5EF4-FFF2-40B4-BE49-F238E27FC236}">
                <a16:creationId xmlns:a16="http://schemas.microsoft.com/office/drawing/2014/main" id="{DB6AE3BE-971A-AED5-B5D4-07495806596B}"/>
              </a:ext>
              <a:ext uri="{C183D7F6-B498-43B3-948B-1728B52AA6E4}">
                <adec:decorative xmlns:adec="http://schemas.microsoft.com/office/drawing/2017/decorative" val="1"/>
              </a:ext>
            </a:extLst>
          </p:cNvPr>
          <p:cNvSpPr/>
          <p:nvPr/>
        </p:nvSpPr>
        <p:spPr bwMode="auto">
          <a:xfrm>
            <a:off x="8730208" y="3663806"/>
            <a:ext cx="2732032" cy="901841"/>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40" name="Picture 39">
            <a:extLst>
              <a:ext uri="{FF2B5EF4-FFF2-40B4-BE49-F238E27FC236}">
                <a16:creationId xmlns:a16="http://schemas.microsoft.com/office/drawing/2014/main" id="{D0FB8B23-7AE5-868C-9C9F-5905F6442F2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073" y="4680458"/>
            <a:ext cx="260035" cy="260035"/>
          </a:xfrm>
          <a:prstGeom prst="rect">
            <a:avLst/>
          </a:prstGeom>
        </p:spPr>
      </p:pic>
      <p:pic>
        <p:nvPicPr>
          <p:cNvPr id="42" name="Picture 4" descr="Image Large SK Logo">
            <a:extLst>
              <a:ext uri="{FF2B5EF4-FFF2-40B4-BE49-F238E27FC236}">
                <a16:creationId xmlns:a16="http://schemas.microsoft.com/office/drawing/2014/main" id="{90CB7881-6ABB-0E4A-7D89-CEBF13C13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5122" y="4158053"/>
            <a:ext cx="228601" cy="228601"/>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17687E6-CFE2-9307-36A0-80697CE59E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2278" y="4158053"/>
            <a:ext cx="232516" cy="232516"/>
          </a:xfrm>
          <a:prstGeom prst="rect">
            <a:avLst/>
          </a:prstGeom>
          <a:extLst>
            <a:ext uri="{909E8E84-426E-40DD-AFC4-6F175D3DCCD1}">
              <a14:hiddenFill xmlns:a14="http://schemas.microsoft.com/office/drawing/2010/main">
                <a:solidFill>
                  <a:srgbClr val="FFFFFF"/>
                </a:solidFill>
              </a14:hiddenFill>
            </a:ext>
          </a:extLst>
        </p:spPr>
      </p:pic>
      <p:pic>
        <p:nvPicPr>
          <p:cNvPr id="45" name="Picture 44" descr="A black background with a black square&#10;&#10;Description automatically generated with medium confidence">
            <a:extLst>
              <a:ext uri="{FF2B5EF4-FFF2-40B4-BE49-F238E27FC236}">
                <a16:creationId xmlns:a16="http://schemas.microsoft.com/office/drawing/2014/main" id="{91CFCD6A-1E31-0253-5CCE-A57DE7976A9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813859" y="1502993"/>
            <a:ext cx="266954" cy="270607"/>
          </a:xfrm>
          <a:prstGeom prst="rect">
            <a:avLst/>
          </a:prstGeom>
        </p:spPr>
      </p:pic>
      <p:pic>
        <p:nvPicPr>
          <p:cNvPr id="51" name="Picture 50">
            <a:extLst>
              <a:ext uri="{FF2B5EF4-FFF2-40B4-BE49-F238E27FC236}">
                <a16:creationId xmlns:a16="http://schemas.microsoft.com/office/drawing/2014/main" id="{BBC3230A-DCD5-2499-DEC6-2393202B3FA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707297" y="2186362"/>
            <a:ext cx="455997" cy="430942"/>
          </a:xfrm>
          <a:prstGeom prst="rect">
            <a:avLst/>
          </a:prstGeom>
        </p:spPr>
      </p:pic>
      <p:pic>
        <p:nvPicPr>
          <p:cNvPr id="53" name="Picture 52">
            <a:extLst>
              <a:ext uri="{FF2B5EF4-FFF2-40B4-BE49-F238E27FC236}">
                <a16:creationId xmlns:a16="http://schemas.microsoft.com/office/drawing/2014/main" id="{2CB358BF-E501-E111-4619-A6BBC7C80F4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46396" y1="89474" x2="46396" y2="89474"/>
                        <a14:backgroundMark x1="71171" y1="25359" x2="71171" y2="25359"/>
                        <a14:backgroundMark x1="66216" y1="81818" x2="66216" y2="81818"/>
                        <a14:backgroundMark x1="43694" y1="74641" x2="43694" y2="74641"/>
                      </a14:backgroundRemoval>
                    </a14:imgEffect>
                  </a14:imgLayer>
                </a14:imgProps>
              </a:ext>
            </a:extLst>
          </a:blip>
          <a:stretch>
            <a:fillRect/>
          </a:stretch>
        </p:blipFill>
        <p:spPr>
          <a:xfrm>
            <a:off x="2045086" y="2275279"/>
            <a:ext cx="336623" cy="316911"/>
          </a:xfrm>
          <a:prstGeom prst="rect">
            <a:avLst/>
          </a:prstGeom>
        </p:spPr>
      </p:pic>
      <p:pic>
        <p:nvPicPr>
          <p:cNvPr id="1034" name="Picture 10">
            <a:extLst>
              <a:ext uri="{FF2B5EF4-FFF2-40B4-BE49-F238E27FC236}">
                <a16:creationId xmlns:a16="http://schemas.microsoft.com/office/drawing/2014/main" id="{C10A41FE-22E8-03DC-3ABF-A45D152869E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044706" y="1462393"/>
            <a:ext cx="337384" cy="33738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Docker AI/ML Hackathon: Use Docker to get inspired and be productive within this exciting new ...">
            <a:extLst>
              <a:ext uri="{FF2B5EF4-FFF2-40B4-BE49-F238E27FC236}">
                <a16:creationId xmlns:a16="http://schemas.microsoft.com/office/drawing/2014/main" id="{03E67A4E-D4A3-D402-EAF0-766653212EE9}"/>
              </a:ext>
            </a:extLst>
          </p:cNvPr>
          <p:cNvPicPr>
            <a:picLocks noChangeAspect="1" noChangeArrowheads="1"/>
          </p:cNvPicPr>
          <p:nvPr/>
        </p:nvPicPr>
        <p:blipFill rotWithShape="1">
          <a:blip r:embed="rId14">
            <a:lum bright="70000" contrast="-70000"/>
            <a:extLst>
              <a:ext uri="{BEBA8EAE-BF5A-486C-A8C5-ECC9F3942E4B}">
                <a14:imgProps xmlns:a14="http://schemas.microsoft.com/office/drawing/2010/main">
                  <a14:imgLayer r:embed="rId15">
                    <a14:imgEffect>
                      <a14:backgroundRemoval t="9662" b="99034" l="3167" r="30000">
                        <a14:foregroundMark x1="6333" y1="94203" x2="6333" y2="94203"/>
                        <a14:foregroundMark x1="27500" y1="95652" x2="27500" y2="95652"/>
                        <a14:foregroundMark x1="6667" y1="99034" x2="6667" y2="99034"/>
                        <a14:foregroundMark x1="15500" y1="48792" x2="15500" y2="48792"/>
                        <a14:foregroundMark x1="17167" y1="57005" x2="17167" y2="57005"/>
                        <a14:foregroundMark x1="23500" y1="49275" x2="23500" y2="49275"/>
                        <a14:foregroundMark x1="11167" y1="49758" x2="11167" y2="49758"/>
                      </a14:backgroundRemoval>
                    </a14:imgEffect>
                  </a14:imgLayer>
                </a14:imgProps>
              </a:ext>
              <a:ext uri="{28A0092B-C50C-407E-A947-70E740481C1C}">
                <a14:useLocalDpi xmlns:a14="http://schemas.microsoft.com/office/drawing/2010/main" val="0"/>
              </a:ext>
            </a:extLst>
          </a:blip>
          <a:srcRect r="66505"/>
          <a:stretch/>
        </p:blipFill>
        <p:spPr bwMode="auto">
          <a:xfrm>
            <a:off x="-6206724" y="948974"/>
            <a:ext cx="45719" cy="4709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D6300837-07E6-1DD1-E9B1-C3E10921396B}"/>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10000" b="90000" l="10000" r="90000">
                        <a14:backgroundMark x1="10345" y1="10000" x2="10345" y2="10000"/>
                      </a14:backgroundRemoval>
                    </a14:imgEffect>
                  </a14:imgLayer>
                </a14:imgProps>
              </a:ext>
            </a:extLst>
          </a:blip>
          <a:stretch>
            <a:fillRect/>
          </a:stretch>
        </p:blipFill>
        <p:spPr>
          <a:xfrm>
            <a:off x="709117" y="3585477"/>
            <a:ext cx="381461" cy="394615"/>
          </a:xfrm>
          <a:prstGeom prst="rect">
            <a:avLst/>
          </a:prstGeom>
        </p:spPr>
      </p:pic>
      <p:pic>
        <p:nvPicPr>
          <p:cNvPr id="58" name="Picture 57">
            <a:extLst>
              <a:ext uri="{FF2B5EF4-FFF2-40B4-BE49-F238E27FC236}">
                <a16:creationId xmlns:a16="http://schemas.microsoft.com/office/drawing/2014/main" id="{19589F5B-FC96-13D4-5965-43A4F5FBCC80}"/>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10000" b="90000" l="10000" r="90000"/>
                    </a14:imgEffect>
                  </a14:imgLayer>
                </a14:imgProps>
              </a:ext>
            </a:extLst>
          </a:blip>
          <a:stretch>
            <a:fillRect/>
          </a:stretch>
        </p:blipFill>
        <p:spPr>
          <a:xfrm>
            <a:off x="1995790" y="3187786"/>
            <a:ext cx="381461" cy="390766"/>
          </a:xfrm>
          <a:prstGeom prst="rect">
            <a:avLst/>
          </a:prstGeom>
        </p:spPr>
      </p:pic>
      <p:sp>
        <p:nvSpPr>
          <p:cNvPr id="59" name="AutoShape 12" descr="Microsoft Redesigns Its Logo for the First Time in 25 Years, Here It Is in All Its Glory">
            <a:extLst>
              <a:ext uri="{FF2B5EF4-FFF2-40B4-BE49-F238E27FC236}">
                <a16:creationId xmlns:a16="http://schemas.microsoft.com/office/drawing/2014/main" id="{4F25E21B-AA42-9BC7-92CF-EA4C41E1D52E}"/>
              </a:ext>
            </a:extLst>
          </p:cNvPr>
          <p:cNvSpPr>
            <a:spLocks noChangeAspect="1" noChangeArrowheads="1"/>
          </p:cNvSpPr>
          <p:nvPr/>
        </p:nvSpPr>
        <p:spPr bwMode="auto">
          <a:xfrm>
            <a:off x="-1020128" y="828696"/>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38" name="Picture 14" descr="Microsoft Logo Icon PNG Image - PurePNG | Free transparent CC0 PNG Image Library">
            <a:extLst>
              <a:ext uri="{FF2B5EF4-FFF2-40B4-BE49-F238E27FC236}">
                <a16:creationId xmlns:a16="http://schemas.microsoft.com/office/drawing/2014/main" id="{83E54A06-3CF2-F1DD-08BF-DCAA031C1A9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045996" y="3658880"/>
            <a:ext cx="280221" cy="28022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Docker AI/ML Hackathon: Use Docker to get inspired and be productive within this exciting new ...">
            <a:extLst>
              <a:ext uri="{FF2B5EF4-FFF2-40B4-BE49-F238E27FC236}">
                <a16:creationId xmlns:a16="http://schemas.microsoft.com/office/drawing/2014/main" id="{A0E355B4-97CA-7EC6-933C-06DDC82A293E}"/>
              </a:ext>
            </a:extLst>
          </p:cNvPr>
          <p:cNvPicPr>
            <a:picLocks noChangeAspect="1" noChangeArrowheads="1"/>
          </p:cNvPicPr>
          <p:nvPr/>
        </p:nvPicPr>
        <p:blipFill rotWithShape="1">
          <a:blip r:embed="rId14">
            <a:lum bright="70000" contrast="-70000"/>
            <a:extLst>
              <a:ext uri="{BEBA8EAE-BF5A-486C-A8C5-ECC9F3942E4B}">
                <a14:imgProps xmlns:a14="http://schemas.microsoft.com/office/drawing/2010/main">
                  <a14:imgLayer r:embed="rId15">
                    <a14:imgEffect>
                      <a14:backgroundRemoval t="9662" b="99034" l="3167" r="30000">
                        <a14:foregroundMark x1="6333" y1="94203" x2="6333" y2="94203"/>
                        <a14:foregroundMark x1="27500" y1="95652" x2="27500" y2="95652"/>
                        <a14:foregroundMark x1="6667" y1="99034" x2="6667" y2="99034"/>
                        <a14:foregroundMark x1="15500" y1="48792" x2="15500" y2="48792"/>
                        <a14:foregroundMark x1="17167" y1="57005" x2="17167" y2="57005"/>
                        <a14:foregroundMark x1="23500" y1="49275" x2="23500" y2="49275"/>
                        <a14:foregroundMark x1="11167" y1="49758" x2="11167" y2="49758"/>
                      </a14:backgroundRemoval>
                    </a14:imgEffect>
                  </a14:imgLayer>
                </a14:imgProps>
              </a:ext>
              <a:ext uri="{28A0092B-C50C-407E-A947-70E740481C1C}">
                <a14:useLocalDpi xmlns:a14="http://schemas.microsoft.com/office/drawing/2010/main" val="0"/>
              </a:ext>
            </a:extLst>
          </a:blip>
          <a:srcRect r="66505"/>
          <a:stretch/>
        </p:blipFill>
        <p:spPr bwMode="auto">
          <a:xfrm>
            <a:off x="731155" y="3165858"/>
            <a:ext cx="337384" cy="34750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45A5629-3540-9F5B-A03A-B9E3A2F82388}"/>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71780"/>
          <a:stretch/>
        </p:blipFill>
        <p:spPr bwMode="auto">
          <a:xfrm>
            <a:off x="8938404" y="2672207"/>
            <a:ext cx="249117" cy="266558"/>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a:extLst>
              <a:ext uri="{FF2B5EF4-FFF2-40B4-BE49-F238E27FC236}">
                <a16:creationId xmlns:a16="http://schemas.microsoft.com/office/drawing/2014/main" id="{B27F55CE-BEF8-B2B3-C5DC-387BD081A889}"/>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0291578" y="3110564"/>
            <a:ext cx="228600" cy="228600"/>
          </a:xfrm>
          <a:prstGeom prst="rect">
            <a:avLst/>
          </a:prstGeom>
        </p:spPr>
      </p:pic>
      <p:pic>
        <p:nvPicPr>
          <p:cNvPr id="62" name="Graphic 61">
            <a:extLst>
              <a:ext uri="{FF2B5EF4-FFF2-40B4-BE49-F238E27FC236}">
                <a16:creationId xmlns:a16="http://schemas.microsoft.com/office/drawing/2014/main" id="{3F3F365E-ABF0-D39D-6059-30DCA11993D4}"/>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304741" y="5155971"/>
            <a:ext cx="228600" cy="228600"/>
          </a:xfrm>
          <a:prstGeom prst="rect">
            <a:avLst/>
          </a:prstGeom>
        </p:spPr>
      </p:pic>
      <p:pic>
        <p:nvPicPr>
          <p:cNvPr id="67" name="Picture 66" descr="A blue and yellow object with a circle&#10;&#10;Description automatically generated">
            <a:extLst>
              <a:ext uri="{FF2B5EF4-FFF2-40B4-BE49-F238E27FC236}">
                <a16:creationId xmlns:a16="http://schemas.microsoft.com/office/drawing/2014/main" id="{6AA70D45-518D-7646-6CF2-7C3BEF7580C9}"/>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5532" b="90000" l="5778" r="94000">
                        <a14:foregroundMark x1="79222" y1="20638" x2="79222" y2="20638"/>
                        <a14:foregroundMark x1="68889" y1="5638" x2="68889" y2="5638"/>
                        <a14:foregroundMark x1="94000" y1="29255" x2="94000" y2="29255"/>
                        <a14:foregroundMark x1="63111" y1="50426" x2="63111" y2="50426"/>
                        <a14:foregroundMark x1="52667" y1="25426" x2="52667" y2="25426"/>
                        <a14:foregroundMark x1="35222" y1="55957" x2="35222" y2="55957"/>
                        <a14:foregroundMark x1="15333" y1="77553" x2="15333" y2="77553"/>
                        <a14:foregroundMark x1="5778" y1="77128" x2="5778" y2="77128"/>
                      </a14:backgroundRemoval>
                    </a14:imgEffect>
                  </a14:imgLayer>
                </a14:imgProps>
              </a:ext>
              <a:ext uri="{28A0092B-C50C-407E-A947-70E740481C1C}">
                <a14:useLocalDpi xmlns:a14="http://schemas.microsoft.com/office/drawing/2010/main" val="0"/>
              </a:ext>
            </a:extLst>
          </a:blip>
          <a:stretch>
            <a:fillRect/>
          </a:stretch>
        </p:blipFill>
        <p:spPr>
          <a:xfrm>
            <a:off x="8815723" y="5046416"/>
            <a:ext cx="323765" cy="338155"/>
          </a:xfrm>
          <a:prstGeom prst="rect">
            <a:avLst/>
          </a:prstGeom>
        </p:spPr>
      </p:pic>
      <p:pic>
        <p:nvPicPr>
          <p:cNvPr id="69" name="Picture 68">
            <a:extLst>
              <a:ext uri="{FF2B5EF4-FFF2-40B4-BE49-F238E27FC236}">
                <a16:creationId xmlns:a16="http://schemas.microsoft.com/office/drawing/2014/main" id="{EB67A2F9-D3C1-E257-C3B9-3F5A23015C4E}"/>
              </a:ext>
            </a:extLst>
          </p:cNvPr>
          <p:cNvPicPr>
            <a:picLocks noChangeAspect="1"/>
          </p:cNvPicPr>
          <p:nvPr/>
        </p:nvPicPr>
        <p:blipFill>
          <a:blip r:embed="rId28">
            <a:extLst>
              <a:ext uri="{BEBA8EAE-BF5A-486C-A8C5-ECC9F3942E4B}">
                <a14:imgProps xmlns:a14="http://schemas.microsoft.com/office/drawing/2010/main">
                  <a14:imgLayer r:embed="rId29">
                    <a14:imgEffect>
                      <a14:backgroundRemoval t="6381" b="97580" l="207" r="98244">
                        <a14:foregroundMark x1="21074" y1="49175" x2="21074" y2="49175"/>
                        <a14:foregroundMark x1="4649" y1="81628" x2="4649" y2="81628"/>
                        <a14:foregroundMark x1="15599" y1="95380" x2="15599" y2="95380"/>
                        <a14:foregroundMark x1="42045" y1="95380" x2="42045" y2="95380"/>
                        <a14:foregroundMark x1="90909" y1="87679" x2="90909" y2="87679"/>
                        <a14:foregroundMark x1="84504" y1="59516" x2="84504" y2="59516"/>
                        <a14:foregroundMark x1="46281" y1="6381" x2="46281" y2="6381"/>
                        <a14:foregroundMark x1="4132" y1="85919" x2="4132" y2="85919"/>
                        <a14:foregroundMark x1="4132" y1="85919" x2="7955" y2="77888"/>
                        <a14:foregroundMark x1="7955" y1="77888" x2="7541" y2="78878"/>
                        <a14:foregroundMark x1="3926" y1="89769" x2="10227" y2="94609"/>
                        <a14:foregroundMark x1="10227" y1="94609" x2="22107" y2="97580"/>
                        <a14:foregroundMark x1="22107" y1="97580" x2="26240" y2="96150"/>
                        <a14:foregroundMark x1="45764" y1="95380" x2="60331" y2="95050"/>
                        <a14:foregroundMark x1="60331" y1="95050" x2="87707" y2="95380"/>
                        <a14:foregroundMark x1="87707" y1="95380" x2="94628" y2="95270"/>
                        <a14:foregroundMark x1="94628" y1="95270" x2="94731" y2="95270"/>
                        <a14:foregroundMark x1="94835" y1="93289" x2="94628" y2="80638"/>
                        <a14:foregroundMark x1="94628" y1="80638" x2="90702" y2="74037"/>
                        <a14:foregroundMark x1="90702" y1="74037" x2="90702" y2="74037"/>
                        <a14:foregroundMark x1="98347" y1="87459" x2="98347" y2="87459"/>
                        <a14:foregroundMark x1="207" y1="86579" x2="207" y2="86579"/>
                      </a14:backgroundRemoval>
                    </a14:imgEffect>
                  </a14:imgLayer>
                </a14:imgProps>
              </a:ext>
            </a:extLst>
          </a:blip>
          <a:stretch>
            <a:fillRect/>
          </a:stretch>
        </p:blipFill>
        <p:spPr>
          <a:xfrm>
            <a:off x="8825532" y="5691290"/>
            <a:ext cx="276490" cy="259638"/>
          </a:xfrm>
          <a:prstGeom prst="rect">
            <a:avLst/>
          </a:prstGeom>
        </p:spPr>
      </p:pic>
      <p:pic>
        <p:nvPicPr>
          <p:cNvPr id="70" name="Picture 2" descr="Elasticsearch logo">
            <a:extLst>
              <a:ext uri="{FF2B5EF4-FFF2-40B4-BE49-F238E27FC236}">
                <a16:creationId xmlns:a16="http://schemas.microsoft.com/office/drawing/2014/main" id="{24E3533C-EC4D-0A45-B048-739591A470A3}"/>
              </a:ext>
            </a:extLst>
          </p:cNvPr>
          <p:cNvPicPr>
            <a:picLocks noChangeAspect="1" noChangeArrowheads="1"/>
          </p:cNvPicPr>
          <p:nvPr/>
        </p:nvPicPr>
        <p:blipFill rotWithShape="1">
          <a:blip r:embed="rId30">
            <a:extLst>
              <a:ext uri="{28A0092B-C50C-407E-A947-70E740481C1C}">
                <a14:useLocalDpi xmlns:a14="http://schemas.microsoft.com/office/drawing/2010/main" val="0"/>
              </a:ext>
            </a:extLst>
          </a:blip>
          <a:srcRect r="59220"/>
          <a:stretch/>
        </p:blipFill>
        <p:spPr bwMode="auto">
          <a:xfrm>
            <a:off x="835016" y="5043295"/>
            <a:ext cx="328149" cy="4528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78A6A80D-B631-4343-5C34-1EA0B7BEA2F4}"/>
              </a:ext>
            </a:extLst>
          </p:cNvPr>
          <p:cNvPicPr>
            <a:picLocks noChangeAspect="1"/>
          </p:cNvPicPr>
          <p:nvPr/>
        </p:nvPicPr>
        <p:blipFill>
          <a:blip r:embed="rId31">
            <a:extLst>
              <a:ext uri="{BEBA8EAE-BF5A-486C-A8C5-ECC9F3942E4B}">
                <a14:imgProps xmlns:a14="http://schemas.microsoft.com/office/drawing/2010/main">
                  <a14:imgLayer r:embed="rId32">
                    <a14:imgEffect>
                      <a14:backgroundRemoval t="10000" b="90000" l="10000" r="90000"/>
                    </a14:imgEffect>
                  </a14:imgLayer>
                </a14:imgProps>
              </a:ext>
            </a:extLst>
          </a:blip>
          <a:stretch>
            <a:fillRect/>
          </a:stretch>
        </p:blipFill>
        <p:spPr>
          <a:xfrm>
            <a:off x="786633" y="5541876"/>
            <a:ext cx="424914" cy="311832"/>
          </a:xfrm>
          <a:prstGeom prst="rect">
            <a:avLst/>
          </a:prstGeom>
        </p:spPr>
      </p:pic>
      <p:pic>
        <p:nvPicPr>
          <p:cNvPr id="74" name="Picture 73">
            <a:extLst>
              <a:ext uri="{FF2B5EF4-FFF2-40B4-BE49-F238E27FC236}">
                <a16:creationId xmlns:a16="http://schemas.microsoft.com/office/drawing/2014/main" id="{466494A3-D1E1-70CF-73CD-64AFAB0C7F82}"/>
              </a:ext>
            </a:extLst>
          </p:cNvPr>
          <p:cNvPicPr>
            <a:picLocks noChangeAspect="1"/>
          </p:cNvPicPr>
          <p:nvPr/>
        </p:nvPicPr>
        <p:blipFill>
          <a:blip r:embed="rId33">
            <a:extLst>
              <a:ext uri="{BEBA8EAE-BF5A-486C-A8C5-ECC9F3942E4B}">
                <a14:imgProps xmlns:a14="http://schemas.microsoft.com/office/drawing/2010/main">
                  <a14:imgLayer r:embed="rId34">
                    <a14:imgEffect>
                      <a14:backgroundRemoval t="10000" b="90000" l="10000" r="90000">
                        <a14:foregroundMark x1="51079" y1="50345" x2="51079" y2="50345"/>
                      </a14:backgroundRemoval>
                    </a14:imgEffect>
                  </a14:imgLayer>
                </a14:imgProps>
              </a:ext>
            </a:extLst>
          </a:blip>
          <a:stretch>
            <a:fillRect/>
          </a:stretch>
        </p:blipFill>
        <p:spPr>
          <a:xfrm>
            <a:off x="786633" y="5896458"/>
            <a:ext cx="424914" cy="443260"/>
          </a:xfrm>
          <a:prstGeom prst="rect">
            <a:avLst/>
          </a:prstGeom>
        </p:spPr>
      </p:pic>
      <p:pic>
        <p:nvPicPr>
          <p:cNvPr id="1048" name="Picture 24">
            <a:extLst>
              <a:ext uri="{FF2B5EF4-FFF2-40B4-BE49-F238E27FC236}">
                <a16:creationId xmlns:a16="http://schemas.microsoft.com/office/drawing/2014/main" id="{877BE320-F764-4870-3F14-50AF6EAB2FCB}"/>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087152" y="4702357"/>
            <a:ext cx="455924" cy="31879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4ED46C91-9E05-E7E2-BEE3-E5BD57B811F8}"/>
              </a:ext>
            </a:extLst>
          </p:cNvPr>
          <p:cNvPicPr>
            <a:picLocks noChangeAspect="1"/>
          </p:cNvPicPr>
          <p:nvPr/>
        </p:nvPicPr>
        <p:blipFill>
          <a:blip r:embed="rId36">
            <a:extLst>
              <a:ext uri="{BEBA8EAE-BF5A-486C-A8C5-ECC9F3942E4B}">
                <a14:imgProps xmlns:a14="http://schemas.microsoft.com/office/drawing/2010/main">
                  <a14:imgLayer r:embed="rId37">
                    <a14:imgEffect>
                      <a14:backgroundRemoval t="7151" b="97430" l="6958" r="94915">
                        <a14:foregroundMark x1="52810" y1="7151" x2="52810" y2="7151"/>
                        <a14:foregroundMark x1="52810" y1="14860" x2="52810" y2="14860"/>
                        <a14:foregroundMark x1="51383" y1="15419" x2="50847" y2="14637"/>
                        <a14:foregroundMark x1="53345" y1="16536" x2="50045" y2="14860"/>
                        <a14:foregroundMark x1="30419" y1="27486" x2="33809" y2="25810"/>
                        <a14:foregroundMark x1="34255" y1="28268" x2="26940" y2="24469"/>
                        <a14:foregroundMark x1="47101" y1="35754" x2="51383" y2="35754"/>
                        <a14:foregroundMark x1="92864" y1="32402" x2="92864" y2="32402"/>
                        <a14:foregroundMark x1="94648" y1="49274" x2="94648" y2="49274"/>
                        <a14:foregroundMark x1="52007" y1="92737" x2="52007" y2="92737"/>
                        <a14:foregroundMark x1="7672" y1="66816" x2="7672" y2="66816"/>
                        <a14:foregroundMark x1="7136" y1="49497" x2="7136" y2="49497"/>
                        <a14:foregroundMark x1="95004" y1="66816" x2="95004" y2="66816"/>
                        <a14:foregroundMark x1="50223" y1="97430" x2="50223" y2="97430"/>
                      </a14:backgroundRemoval>
                    </a14:imgEffect>
                  </a14:imgLayer>
                </a14:imgProps>
              </a:ext>
            </a:extLst>
          </a:blip>
          <a:stretch>
            <a:fillRect/>
          </a:stretch>
        </p:blipFill>
        <p:spPr>
          <a:xfrm>
            <a:off x="2169437" y="6028093"/>
            <a:ext cx="291354" cy="232615"/>
          </a:xfrm>
          <a:prstGeom prst="rect">
            <a:avLst/>
          </a:prstGeom>
        </p:spPr>
      </p:pic>
      <p:pic>
        <p:nvPicPr>
          <p:cNvPr id="1054" name="Picture 30" descr="The Vector Database for Machine Learning | Pinecone">
            <a:extLst>
              <a:ext uri="{FF2B5EF4-FFF2-40B4-BE49-F238E27FC236}">
                <a16:creationId xmlns:a16="http://schemas.microsoft.com/office/drawing/2014/main" id="{A41C75D0-A482-E8F9-86CD-DF94E974DAC5}"/>
              </a:ext>
            </a:extLst>
          </p:cNvPr>
          <p:cNvPicPr>
            <a:picLocks noChangeAspect="1" noChangeArrowheads="1"/>
          </p:cNvPicPr>
          <p:nvPr/>
        </p:nvPicPr>
        <p:blipFill rotWithShape="1">
          <a:blip r:embed="rId38">
            <a:lum bright="70000" contrast="-70000"/>
            <a:extLst>
              <a:ext uri="{28A0092B-C50C-407E-A947-70E740481C1C}">
                <a14:useLocalDpi xmlns:a14="http://schemas.microsoft.com/office/drawing/2010/main" val="0"/>
              </a:ext>
            </a:extLst>
          </a:blip>
          <a:srcRect r="75272"/>
          <a:stretch/>
        </p:blipFill>
        <p:spPr bwMode="auto">
          <a:xfrm>
            <a:off x="2114683" y="5473217"/>
            <a:ext cx="400863" cy="4432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697BFC-BCA5-13E8-7A7A-938E017D3586}"/>
              </a:ext>
            </a:extLst>
          </p:cNvPr>
          <p:cNvSpPr txBox="1"/>
          <p:nvPr/>
        </p:nvSpPr>
        <p:spPr>
          <a:xfrm>
            <a:off x="5311857" y="5739093"/>
            <a:ext cx="1466166"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Python</a:t>
            </a:r>
          </a:p>
        </p:txBody>
      </p:sp>
      <p:pic>
        <p:nvPicPr>
          <p:cNvPr id="5" name="Picture 4" descr="Python logo">
            <a:extLst>
              <a:ext uri="{FF2B5EF4-FFF2-40B4-BE49-F238E27FC236}">
                <a16:creationId xmlns:a16="http://schemas.microsoft.com/office/drawing/2014/main" id="{9F6E7B5B-2129-2537-6312-296C988340A7}"/>
              </a:ext>
              <a:ext uri="{C183D7F6-B498-43B3-948B-1728B52AA6E4}">
                <adec:decorative xmlns:adec="http://schemas.microsoft.com/office/drawing/2017/decorative" val="0"/>
              </a:ext>
            </a:extLst>
          </p:cNvPr>
          <p:cNvPicPr>
            <a:picLocks noChangeAspect="1"/>
          </p:cNvPicPr>
          <p:nvPr/>
        </p:nvPicPr>
        <p:blipFill>
          <a:blip r:embed="rId39" cstate="screen">
            <a:extLst>
              <a:ext uri="{28A0092B-C50C-407E-A947-70E740481C1C}">
                <a14:useLocalDpi xmlns:a14="http://schemas.microsoft.com/office/drawing/2010/main"/>
              </a:ext>
            </a:extLst>
          </a:blip>
          <a:stretch>
            <a:fillRect/>
          </a:stretch>
        </p:blipFill>
        <p:spPr>
          <a:xfrm>
            <a:off x="5748249" y="5121799"/>
            <a:ext cx="554393" cy="552266"/>
          </a:xfrm>
          <a:prstGeom prst="rect">
            <a:avLst/>
          </a:prstGeom>
        </p:spPr>
      </p:pic>
      <p:sp>
        <p:nvSpPr>
          <p:cNvPr id="7" name="TextBox 6">
            <a:extLst>
              <a:ext uri="{FF2B5EF4-FFF2-40B4-BE49-F238E27FC236}">
                <a16:creationId xmlns:a16="http://schemas.microsoft.com/office/drawing/2014/main" id="{34D52DD2-59F2-73CB-AB3C-DCA0FAEE7C5C}"/>
              </a:ext>
            </a:extLst>
          </p:cNvPr>
          <p:cNvSpPr txBox="1"/>
          <p:nvPr/>
        </p:nvSpPr>
        <p:spPr>
          <a:xfrm>
            <a:off x="6811379" y="5720311"/>
            <a:ext cx="928131"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Java</a:t>
            </a:r>
          </a:p>
        </p:txBody>
      </p:sp>
      <p:pic>
        <p:nvPicPr>
          <p:cNvPr id="8" name="Picture 7" descr="Java logo">
            <a:extLst>
              <a:ext uri="{FF2B5EF4-FFF2-40B4-BE49-F238E27FC236}">
                <a16:creationId xmlns:a16="http://schemas.microsoft.com/office/drawing/2014/main" id="{8CD06F6C-126B-5247-A79C-691CE91F1492}"/>
              </a:ext>
              <a:ext uri="{C183D7F6-B498-43B3-948B-1728B52AA6E4}">
                <adec:decorative xmlns:adec="http://schemas.microsoft.com/office/drawing/2017/decorative" val="0"/>
              </a:ext>
            </a:extLst>
          </p:cNvPr>
          <p:cNvPicPr>
            <a:picLocks noChangeAspect="1"/>
          </p:cNvPicPr>
          <p:nvPr/>
        </p:nvPicPr>
        <p:blipFill>
          <a:blip r:embed="rId40" cstate="screen">
            <a:extLst>
              <a:ext uri="{28A0092B-C50C-407E-A947-70E740481C1C}">
                <a14:useLocalDpi xmlns:a14="http://schemas.microsoft.com/office/drawing/2010/main"/>
              </a:ext>
            </a:extLst>
          </a:blip>
          <a:stretch>
            <a:fillRect/>
          </a:stretch>
        </p:blipFill>
        <p:spPr>
          <a:xfrm>
            <a:off x="6975419" y="5090006"/>
            <a:ext cx="552266" cy="544868"/>
          </a:xfrm>
          <a:prstGeom prst="rect">
            <a:avLst/>
          </a:prstGeom>
        </p:spPr>
      </p:pic>
      <p:pic>
        <p:nvPicPr>
          <p:cNvPr id="9" name="Picture 8" descr=".NET logo">
            <a:extLst>
              <a:ext uri="{FF2B5EF4-FFF2-40B4-BE49-F238E27FC236}">
                <a16:creationId xmlns:a16="http://schemas.microsoft.com/office/drawing/2014/main" id="{D0F92B93-DD07-C98F-701D-AEF2C77C6BD4}"/>
              </a:ext>
              <a:ext uri="{C183D7F6-B498-43B3-948B-1728B52AA6E4}">
                <adec:decorative xmlns:adec="http://schemas.microsoft.com/office/drawing/2017/decorative" val="0"/>
              </a:ext>
            </a:extLst>
          </p:cNvPr>
          <p:cNvPicPr>
            <a:picLocks noChangeAspect="1"/>
          </p:cNvPicPr>
          <p:nvPr/>
        </p:nvPicPr>
        <p:blipFill>
          <a:blip r:embed="rId41" cstate="screen">
            <a:extLst>
              <a:ext uri="{28A0092B-C50C-407E-A947-70E740481C1C}">
                <a14:useLocalDpi xmlns:a14="http://schemas.microsoft.com/office/drawing/2010/main"/>
              </a:ext>
            </a:extLst>
          </a:blip>
          <a:stretch>
            <a:fillRect/>
          </a:stretch>
        </p:blipFill>
        <p:spPr>
          <a:xfrm>
            <a:off x="4610768" y="5090006"/>
            <a:ext cx="544868" cy="544868"/>
          </a:xfrm>
          <a:prstGeom prst="rect">
            <a:avLst/>
          </a:prstGeom>
        </p:spPr>
      </p:pic>
      <p:sp>
        <p:nvSpPr>
          <p:cNvPr id="11" name="TextBox 10">
            <a:extLst>
              <a:ext uri="{FF2B5EF4-FFF2-40B4-BE49-F238E27FC236}">
                <a16:creationId xmlns:a16="http://schemas.microsoft.com/office/drawing/2014/main" id="{7364DDC1-EEAD-F58E-6C8C-13D0406E4954}"/>
              </a:ext>
            </a:extLst>
          </p:cNvPr>
          <p:cNvSpPr txBox="1"/>
          <p:nvPr/>
        </p:nvSpPr>
        <p:spPr>
          <a:xfrm>
            <a:off x="4373511" y="5766854"/>
            <a:ext cx="968724"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graphicFrame>
        <p:nvGraphicFramePr>
          <p:cNvPr id="2" name="Table 1">
            <a:extLst>
              <a:ext uri="{FF2B5EF4-FFF2-40B4-BE49-F238E27FC236}">
                <a16:creationId xmlns:a16="http://schemas.microsoft.com/office/drawing/2014/main" id="{5E3E48BB-90E1-7D14-3F2C-15AAB08B4BF8}"/>
              </a:ext>
            </a:extLst>
          </p:cNvPr>
          <p:cNvGraphicFramePr>
            <a:graphicFrameLocks noGrp="1"/>
          </p:cNvGraphicFramePr>
          <p:nvPr/>
        </p:nvGraphicFramePr>
        <p:xfrm>
          <a:off x="9135429" y="710565"/>
          <a:ext cx="2265728" cy="95041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265728">
                  <a:extLst>
                    <a:ext uri="{9D8B030D-6E8A-4147-A177-3AD203B41FA5}">
                      <a16:colId xmlns:a16="http://schemas.microsoft.com/office/drawing/2014/main" val="2353794166"/>
                    </a:ext>
                  </a:extLst>
                </a:gridCol>
              </a:tblGrid>
              <a:tr h="237419">
                <a:tc>
                  <a:txBody>
                    <a:bodyPr/>
                    <a:lstStyle/>
                    <a:p>
                      <a:pPr algn="ctr"/>
                      <a:endParaRPr lang="en-US" sz="1000">
                        <a:solidFill>
                          <a:schemeClr val="tx2"/>
                        </a:solidFill>
                        <a:latin typeface="+mj-lt"/>
                      </a:endParaRP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155533975"/>
                  </a:ext>
                </a:extLst>
              </a:tr>
              <a:tr h="615130">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bl>
          </a:graphicData>
        </a:graphic>
      </p:graphicFrame>
      <p:graphicFrame>
        <p:nvGraphicFramePr>
          <p:cNvPr id="3" name="Table 2">
            <a:extLst>
              <a:ext uri="{FF2B5EF4-FFF2-40B4-BE49-F238E27FC236}">
                <a16:creationId xmlns:a16="http://schemas.microsoft.com/office/drawing/2014/main" id="{335A3039-5505-5049-F76D-2EC151042EF9}"/>
              </a:ext>
            </a:extLst>
          </p:cNvPr>
          <p:cNvGraphicFramePr>
            <a:graphicFrameLocks noGrp="1"/>
          </p:cNvGraphicFramePr>
          <p:nvPr/>
        </p:nvGraphicFramePr>
        <p:xfrm>
          <a:off x="8829923" y="706934"/>
          <a:ext cx="2578378" cy="1193553"/>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75214">
                  <a:extLst>
                    <a:ext uri="{9D8B030D-6E8A-4147-A177-3AD203B41FA5}">
                      <a16:colId xmlns:a16="http://schemas.microsoft.com/office/drawing/2014/main" val="945353485"/>
                    </a:ext>
                  </a:extLst>
                </a:gridCol>
                <a:gridCol w="1013975">
                  <a:extLst>
                    <a:ext uri="{9D8B030D-6E8A-4147-A177-3AD203B41FA5}">
                      <a16:colId xmlns:a16="http://schemas.microsoft.com/office/drawing/2014/main" val="899803852"/>
                    </a:ext>
                  </a:extLst>
                </a:gridCol>
                <a:gridCol w="429694">
                  <a:extLst>
                    <a:ext uri="{9D8B030D-6E8A-4147-A177-3AD203B41FA5}">
                      <a16:colId xmlns:a16="http://schemas.microsoft.com/office/drawing/2014/main" val="2231721167"/>
                    </a:ext>
                  </a:extLst>
                </a:gridCol>
                <a:gridCol w="859495">
                  <a:extLst>
                    <a:ext uri="{9D8B030D-6E8A-4147-A177-3AD203B41FA5}">
                      <a16:colId xmlns:a16="http://schemas.microsoft.com/office/drawing/2014/main" val="3493185966"/>
                    </a:ext>
                  </a:extLst>
                </a:gridCol>
              </a:tblGrid>
              <a:tr h="294120">
                <a:tc gridSpan="4">
                  <a:txBody>
                    <a:bodyPr/>
                    <a:lstStyle/>
                    <a:p>
                      <a:pPr algn="ctr"/>
                      <a:r>
                        <a:rPr lang="en-US" sz="1000" kern="1200">
                          <a:solidFill>
                            <a:schemeClr val="tx2"/>
                          </a:solidFill>
                          <a:latin typeface="+mn-lt"/>
                          <a:ea typeface="+mn-ea"/>
                          <a:cs typeface="+mn-cs"/>
                        </a:rPr>
                        <a:t>Agent Services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09941"/>
                  </a:ext>
                </a:extLst>
              </a:tr>
              <a:tr h="280751">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AI Agent Service</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Bedrock Agents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01073">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AutoGen</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Crew AI</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15" name="Rounded Rectangle 13">
            <a:extLst>
              <a:ext uri="{FF2B5EF4-FFF2-40B4-BE49-F238E27FC236}">
                <a16:creationId xmlns:a16="http://schemas.microsoft.com/office/drawing/2014/main" id="{435B5503-7A60-0A4D-AAE9-B43A721AA8F8}"/>
              </a:ext>
              <a:ext uri="{C183D7F6-B498-43B3-948B-1728B52AA6E4}">
                <adec:decorative xmlns:adec="http://schemas.microsoft.com/office/drawing/2017/decorative" val="1"/>
              </a:ext>
            </a:extLst>
          </p:cNvPr>
          <p:cNvSpPr/>
          <p:nvPr/>
        </p:nvSpPr>
        <p:spPr bwMode="auto">
          <a:xfrm>
            <a:off x="8742437" y="687461"/>
            <a:ext cx="2726970" cy="1383464"/>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FD47FF47-8B30-8288-8CB4-E95BB91CB113}"/>
              </a:ext>
              <a:ext uri="{C183D7F6-B498-43B3-948B-1728B52AA6E4}">
                <adec:decorative xmlns:adec="http://schemas.microsoft.com/office/drawing/2017/decorative" val="1"/>
              </a:ext>
            </a:extLst>
          </p:cNvPr>
          <p:cNvPicPr>
            <a:picLocks noChangeAspect="1"/>
          </p:cNvPicPr>
          <p:nvPr/>
        </p:nvPicPr>
        <p:blipFill>
          <a:blip r:embed="rId42"/>
          <a:stretch>
            <a:fillRect/>
          </a:stretch>
        </p:blipFill>
        <p:spPr>
          <a:xfrm>
            <a:off x="8869185" y="1092564"/>
            <a:ext cx="287787" cy="287787"/>
          </a:xfrm>
          <a:prstGeom prst="rect">
            <a:avLst/>
          </a:prstGeom>
        </p:spPr>
      </p:pic>
      <p:pic>
        <p:nvPicPr>
          <p:cNvPr id="21" name="Picture 20">
            <a:extLst>
              <a:ext uri="{FF2B5EF4-FFF2-40B4-BE49-F238E27FC236}">
                <a16:creationId xmlns:a16="http://schemas.microsoft.com/office/drawing/2014/main" id="{D51C6A06-B544-1D95-19D7-D4D865587C67}"/>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46396" y1="89474" x2="46396" y2="89474"/>
                        <a14:backgroundMark x1="71171" y1="25359" x2="71171" y2="25359"/>
                        <a14:backgroundMark x1="66216" y1="81818" x2="66216" y2="81818"/>
                        <a14:backgroundMark x1="43694" y1="74641" x2="43694" y2="74641"/>
                      </a14:backgroundRemoval>
                    </a14:imgEffect>
                  </a14:imgLayer>
                </a14:imgProps>
              </a:ext>
            </a:extLst>
          </a:blip>
          <a:stretch>
            <a:fillRect/>
          </a:stretch>
        </p:blipFill>
        <p:spPr>
          <a:xfrm>
            <a:off x="10253496" y="1076652"/>
            <a:ext cx="336623" cy="316911"/>
          </a:xfrm>
          <a:prstGeom prst="rect">
            <a:avLst/>
          </a:prstGeom>
        </p:spPr>
      </p:pic>
      <p:pic>
        <p:nvPicPr>
          <p:cNvPr id="33" name="Picture 32" descr="A white letter on a black background&#10;&#10;AI-generated content may be incorrect.">
            <a:extLst>
              <a:ext uri="{FF2B5EF4-FFF2-40B4-BE49-F238E27FC236}">
                <a16:creationId xmlns:a16="http://schemas.microsoft.com/office/drawing/2014/main" id="{AF15C77D-AA35-7496-C23D-1D98CA7C7F13}"/>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10193291" y="1495081"/>
            <a:ext cx="399053" cy="384594"/>
          </a:xfrm>
          <a:prstGeom prst="rect">
            <a:avLst/>
          </a:prstGeom>
        </p:spPr>
      </p:pic>
      <p:pic>
        <p:nvPicPr>
          <p:cNvPr id="34" name="Picture 4" descr="AutoGen - Reviews, Pros &amp; Cons | Companies using AutoGen">
            <a:extLst>
              <a:ext uri="{FF2B5EF4-FFF2-40B4-BE49-F238E27FC236}">
                <a16:creationId xmlns:a16="http://schemas.microsoft.com/office/drawing/2014/main" id="{5E788A08-481A-E6EF-716C-493BCEFC3F3A}"/>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8854109" y="1536555"/>
            <a:ext cx="287787" cy="287787"/>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60F93C08-279E-F5BB-0CCF-4FFD5D23DCF0}"/>
              </a:ext>
              <a:ext uri="{C183D7F6-B498-43B3-948B-1728B52AA6E4}">
                <adec:decorative xmlns:adec="http://schemas.microsoft.com/office/drawing/2017/decorative" val="1"/>
              </a:ext>
            </a:extLst>
          </p:cNvPr>
          <p:cNvPicPr>
            <a:picLocks noChangeAspect="1"/>
          </p:cNvPicPr>
          <p:nvPr/>
        </p:nvPicPr>
        <p:blipFill>
          <a:blip r:embed="rId45">
            <a:extLst>
              <a:ext uri="{28A0092B-C50C-407E-A947-70E740481C1C}">
                <a14:useLocalDpi xmlns:a14="http://schemas.microsoft.com/office/drawing/2010/main" val="0"/>
              </a:ext>
            </a:extLst>
          </a:blip>
          <a:srcRect/>
          <a:stretch/>
        </p:blipFill>
        <p:spPr>
          <a:xfrm>
            <a:off x="10262218" y="5665195"/>
            <a:ext cx="300243" cy="300242"/>
          </a:xfrm>
          <a:prstGeom prst="rect">
            <a:avLst/>
          </a:prstGeom>
        </p:spPr>
      </p:pic>
      <p:pic>
        <p:nvPicPr>
          <p:cNvPr id="36" name="Picture 35" descr="Azure Open AI Service Icon">
            <a:extLst>
              <a:ext uri="{FF2B5EF4-FFF2-40B4-BE49-F238E27FC236}">
                <a16:creationId xmlns:a16="http://schemas.microsoft.com/office/drawing/2014/main" id="{17DE8068-3C83-4266-223B-F0A922973F31}"/>
              </a:ext>
              <a:ext uri="{C183D7F6-B498-43B3-948B-1728B52AA6E4}">
                <adec:decorative xmlns:adec="http://schemas.microsoft.com/office/drawing/2017/decorative" val="0"/>
              </a:ext>
            </a:extLst>
          </p:cNvPr>
          <p:cNvPicPr>
            <a:picLocks noChangeAspect="1"/>
          </p:cNvPicPr>
          <p:nvPr/>
        </p:nvPicPr>
        <p:blipFill>
          <a:blip r:embed="rId46"/>
          <a:stretch>
            <a:fillRect/>
          </a:stretch>
        </p:blipFill>
        <p:spPr>
          <a:xfrm>
            <a:off x="749232" y="986069"/>
            <a:ext cx="414062" cy="414062"/>
          </a:xfrm>
          <a:prstGeom prst="rect">
            <a:avLst/>
          </a:prstGeom>
        </p:spPr>
      </p:pic>
      <p:pic>
        <p:nvPicPr>
          <p:cNvPr id="37" name="Picture 4" descr="Deepseek Logo PNG Text Only image for Free Download">
            <a:extLst>
              <a:ext uri="{FF2B5EF4-FFF2-40B4-BE49-F238E27FC236}">
                <a16:creationId xmlns:a16="http://schemas.microsoft.com/office/drawing/2014/main" id="{11797F35-0EEF-4FF8-EFAC-A4B98CB84EA5}"/>
              </a:ext>
            </a:extLst>
          </p:cNvPr>
          <p:cNvPicPr>
            <a:picLocks noChangeAspect="1" noChangeArrowheads="1"/>
          </p:cNvPicPr>
          <p:nvPr/>
        </p:nvPicPr>
        <p:blipFill rotWithShape="1">
          <a:blip r:embed="rId47">
            <a:duotone>
              <a:schemeClr val="bg2">
                <a:shade val="45000"/>
                <a:satMod val="135000"/>
              </a:schemeClr>
              <a:prstClr val="white"/>
            </a:duotone>
            <a:extLst>
              <a:ext uri="{BEBA8EAE-BF5A-486C-A8C5-ECC9F3942E4B}">
                <a14:imgProps xmlns:a14="http://schemas.microsoft.com/office/drawing/2010/main">
                  <a14:imgLayer r:embed="rId48">
                    <a14:imgEffect>
                      <a14:saturation sat="0"/>
                    </a14:imgEffect>
                  </a14:imgLayer>
                </a14:imgProps>
              </a:ext>
              <a:ext uri="{28A0092B-C50C-407E-A947-70E740481C1C}">
                <a14:useLocalDpi xmlns:a14="http://schemas.microsoft.com/office/drawing/2010/main" val="0"/>
              </a:ext>
            </a:extLst>
          </a:blip>
          <a:srcRect t="35336" r="69750" b="32624"/>
          <a:stretch/>
        </p:blipFill>
        <p:spPr bwMode="auto">
          <a:xfrm>
            <a:off x="2075561" y="1851074"/>
            <a:ext cx="355129" cy="37615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1AE05F75-CA54-3924-59A6-958E7F178739}"/>
              </a:ext>
              <a:ext uri="{C183D7F6-B498-43B3-948B-1728B52AA6E4}">
                <adec:decorative xmlns:adec="http://schemas.microsoft.com/office/drawing/2017/decorative" val="1"/>
              </a:ext>
            </a:extLst>
          </p:cNvPr>
          <p:cNvGrpSpPr/>
          <p:nvPr/>
        </p:nvGrpSpPr>
        <p:grpSpPr>
          <a:xfrm>
            <a:off x="2093928" y="1044108"/>
            <a:ext cx="283323" cy="283323"/>
            <a:chOff x="5464628" y="65020"/>
            <a:chExt cx="283323" cy="283323"/>
          </a:xfrm>
        </p:grpSpPr>
        <p:sp>
          <p:nvSpPr>
            <p:cNvPr id="44" name="Oval 43">
              <a:extLst>
                <a:ext uri="{FF2B5EF4-FFF2-40B4-BE49-F238E27FC236}">
                  <a16:creationId xmlns:a16="http://schemas.microsoft.com/office/drawing/2014/main" id="{FE69CDBF-038C-0CE0-6F1E-28712F5C7CD1}"/>
                </a:ext>
                <a:ext uri="{C183D7F6-B498-43B3-948B-1728B52AA6E4}">
                  <adec:decorative xmlns:adec="http://schemas.microsoft.com/office/drawing/2017/decorative" val="1"/>
                </a:ext>
              </a:extLst>
            </p:cNvPr>
            <p:cNvSpPr/>
            <p:nvPr/>
          </p:nvSpPr>
          <p:spPr bwMode="auto">
            <a:xfrm>
              <a:off x="5464628" y="65020"/>
              <a:ext cx="283323" cy="28332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67546310-FA77-5803-43D2-AC2340E42E0D}"/>
                </a:ext>
                <a:ext uri="{C183D7F6-B498-43B3-948B-1728B52AA6E4}">
                  <adec:decorative xmlns:adec="http://schemas.microsoft.com/office/drawing/2017/decorative" val="1"/>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5532031" y="132423"/>
              <a:ext cx="148517" cy="148516"/>
            </a:xfrm>
            <a:prstGeom prst="rect">
              <a:avLst/>
            </a:prstGeom>
            <a:effectLst/>
          </p:spPr>
        </p:pic>
      </p:grpSp>
      <p:pic>
        <p:nvPicPr>
          <p:cNvPr id="17" name="Picture 16" descr="A green and black logo&#10;&#10;AI-generated content may be incorrect.">
            <a:extLst>
              <a:ext uri="{FF2B5EF4-FFF2-40B4-BE49-F238E27FC236}">
                <a16:creationId xmlns:a16="http://schemas.microsoft.com/office/drawing/2014/main" id="{D778588A-7183-D6E0-8B68-21FB592A4ED4}"/>
              </a:ext>
            </a:extLst>
          </p:cNvPr>
          <p:cNvPicPr>
            <a:picLocks noChangeAspect="1"/>
          </p:cNvPicPr>
          <p:nvPr/>
        </p:nvPicPr>
        <p:blipFill>
          <a:blip r:embed="rId51">
            <a:extLst>
              <a:ext uri="{28A0092B-C50C-407E-A947-70E740481C1C}">
                <a14:useLocalDpi xmlns:a14="http://schemas.microsoft.com/office/drawing/2010/main" val="0"/>
              </a:ext>
            </a:extLst>
          </a:blip>
          <a:srcRect l="21935" t="20476" r="23643" b="41230"/>
          <a:stretch/>
        </p:blipFill>
        <p:spPr>
          <a:xfrm>
            <a:off x="740305" y="1845717"/>
            <a:ext cx="414062" cy="291355"/>
          </a:xfrm>
          <a:prstGeom prst="rect">
            <a:avLst/>
          </a:prstGeom>
        </p:spPr>
      </p:pic>
      <p:pic>
        <p:nvPicPr>
          <p:cNvPr id="18" name="Graphic 17">
            <a:extLst>
              <a:ext uri="{FF2B5EF4-FFF2-40B4-BE49-F238E27FC236}">
                <a16:creationId xmlns:a16="http://schemas.microsoft.com/office/drawing/2014/main" id="{D09D9325-A1F5-0464-21DC-FCA112DFE603}"/>
              </a:ext>
            </a:extLst>
          </p:cNvPr>
          <p:cNvPicPr>
            <a:picLocks noChangeAspect="1"/>
          </p:cNvPicPr>
          <p:nvPr/>
        </p:nvPicPr>
        <p:blipFill>
          <a:blip r:embed="rId52">
            <a:extLst>
              <a:ext uri="{96DAC541-7B7A-43D3-8B79-37D633B846F1}">
                <asvg:svgBlip xmlns:asvg="http://schemas.microsoft.com/office/drawing/2016/SVG/main" r:embed="rId53"/>
              </a:ext>
            </a:extLst>
          </a:blip>
          <a:srcRect r="84157"/>
          <a:stretch/>
        </p:blipFill>
        <p:spPr>
          <a:xfrm>
            <a:off x="10185503" y="2582664"/>
            <a:ext cx="348220" cy="320329"/>
          </a:xfrm>
          <a:prstGeom prst="rect">
            <a:avLst/>
          </a:prstGeom>
        </p:spPr>
      </p:pic>
    </p:spTree>
    <p:extLst>
      <p:ext uri="{BB962C8B-B14F-4D97-AF65-F5344CB8AC3E}">
        <p14:creationId xmlns:p14="http://schemas.microsoft.com/office/powerpoint/2010/main" val="207953776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4F8CEAE7-3827-E86C-6F7F-0FBCD4057126}"/>
            </a:ext>
          </a:extLst>
        </p:cNvPr>
        <p:cNvGrpSpPr/>
        <p:nvPr/>
      </p:nvGrpSpPr>
      <p:grpSpPr>
        <a:xfrm>
          <a:off x="0" y="0"/>
          <a:ext cx="0" cy="0"/>
          <a:chOff x="0" y="0"/>
          <a:chExt cx="0" cy="0"/>
        </a:xfrm>
      </p:grpSpPr>
      <p:sp>
        <p:nvSpPr>
          <p:cNvPr id="44" name="Rectangle 43">
            <a:extLst>
              <a:ext uri="{FF2B5EF4-FFF2-40B4-BE49-F238E27FC236}">
                <a16:creationId xmlns:a16="http://schemas.microsoft.com/office/drawing/2014/main" id="{93D657C7-CBDE-CC9A-758B-004B025B52CB}"/>
              </a:ext>
              <a:ext uri="{C183D7F6-B498-43B3-948B-1728B52AA6E4}">
                <adec:decorative xmlns:adec="http://schemas.microsoft.com/office/drawing/2017/decorative" val="1"/>
              </a:ext>
            </a:extLst>
          </p:cNvPr>
          <p:cNvSpPr/>
          <p:nvPr/>
        </p:nvSpPr>
        <p:spPr>
          <a:xfrm>
            <a:off x="-1" y="0"/>
            <a:ext cx="4114801" cy="6858000"/>
          </a:xfrm>
          <a:prstGeom prst="rect">
            <a:avLst/>
          </a:prstGeom>
          <a:gradFill flip="none" rotWithShape="1">
            <a:gsLst>
              <a:gs pos="100000">
                <a:srgbClr val="F33776"/>
              </a:gs>
              <a:gs pos="0">
                <a:srgbClr val="B641B3"/>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Segoe Sans Text"/>
              <a:ea typeface="+mn-ea"/>
              <a:cs typeface="+mn-cs"/>
            </a:endParaRPr>
          </a:p>
        </p:txBody>
      </p:sp>
      <p:sp>
        <p:nvSpPr>
          <p:cNvPr id="2" name="Title 1">
            <a:extLst>
              <a:ext uri="{FF2B5EF4-FFF2-40B4-BE49-F238E27FC236}">
                <a16:creationId xmlns:a16="http://schemas.microsoft.com/office/drawing/2014/main" id="{0B4E0219-DF01-E864-4404-82F16D36BF68}"/>
              </a:ext>
            </a:extLst>
          </p:cNvPr>
          <p:cNvSpPr>
            <a:spLocks noGrp="1"/>
          </p:cNvSpPr>
          <p:nvPr>
            <p:ph type="title"/>
          </p:nvPr>
        </p:nvSpPr>
        <p:spPr>
          <a:xfrm>
            <a:off x="442439" y="2238239"/>
            <a:ext cx="2566416" cy="553998"/>
          </a:xfrm>
        </p:spPr>
        <p:txBody>
          <a:bodyPr/>
          <a:lstStyle/>
          <a:p>
            <a:r>
              <a:rPr lang="en-US">
                <a:solidFill>
                  <a:schemeClr val="bg1"/>
                </a:solidFill>
              </a:rPr>
              <a:t>Agentic AI</a:t>
            </a:r>
          </a:p>
        </p:txBody>
      </p:sp>
      <p:sp>
        <p:nvSpPr>
          <p:cNvPr id="45" name="Text Placeholder 3">
            <a:extLst>
              <a:ext uri="{FF2B5EF4-FFF2-40B4-BE49-F238E27FC236}">
                <a16:creationId xmlns:a16="http://schemas.microsoft.com/office/drawing/2014/main" id="{9BD388FD-5DE0-6D2E-09D9-DFF5FE02B146}"/>
              </a:ext>
            </a:extLst>
          </p:cNvPr>
          <p:cNvSpPr>
            <a:spLocks noGrp="1"/>
          </p:cNvSpPr>
          <p:nvPr/>
        </p:nvSpPr>
        <p:spPr>
          <a:xfrm>
            <a:off x="442439" y="2820714"/>
            <a:ext cx="3513611" cy="31023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AI agents can plan, adapt to new information, and execute tasks independently, making them capable of handling complex, dynamic environments, decision-making and autonomous action. They can learn from feedback, adjust their strategies, and operate with minimal human oversight. </a:t>
            </a: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grpSp>
        <p:nvGrpSpPr>
          <p:cNvPr id="22" name="Group 21">
            <a:extLst>
              <a:ext uri="{FF2B5EF4-FFF2-40B4-BE49-F238E27FC236}">
                <a16:creationId xmlns:a16="http://schemas.microsoft.com/office/drawing/2014/main" id="{89C0DF1A-E52F-B377-F91C-F2C4FEB2C6A2}"/>
              </a:ext>
            </a:extLst>
          </p:cNvPr>
          <p:cNvGrpSpPr/>
          <p:nvPr/>
        </p:nvGrpSpPr>
        <p:grpSpPr>
          <a:xfrm>
            <a:off x="5914341" y="2238239"/>
            <a:ext cx="4655413" cy="2522309"/>
            <a:chOff x="4627090" y="2238239"/>
            <a:chExt cx="4655413" cy="2522309"/>
          </a:xfrm>
        </p:grpSpPr>
        <p:sp>
          <p:nvSpPr>
            <p:cNvPr id="46" name="Rounded Rectangle 8">
              <a:extLst>
                <a:ext uri="{FF2B5EF4-FFF2-40B4-BE49-F238E27FC236}">
                  <a16:creationId xmlns:a16="http://schemas.microsoft.com/office/drawing/2014/main" id="{47085767-2CB6-3559-602F-52CAD0B0830A}"/>
                </a:ext>
                <a:ext uri="{C183D7F6-B498-43B3-948B-1728B52AA6E4}">
                  <adec:decorative xmlns:adec="http://schemas.microsoft.com/office/drawing/2017/decorative" val="1"/>
                </a:ext>
              </a:extLst>
            </p:cNvPr>
            <p:cNvSpPr/>
            <p:nvPr/>
          </p:nvSpPr>
          <p:spPr bwMode="auto">
            <a:xfrm>
              <a:off x="4627090" y="4012053"/>
              <a:ext cx="4655411" cy="748495"/>
            </a:xfrm>
            <a:prstGeom prst="roundRect">
              <a:avLst>
                <a:gd name="adj" fmla="val 4267"/>
              </a:avLst>
            </a:prstGeom>
            <a:solidFill>
              <a:srgbClr val="454142"/>
            </a:solidFill>
            <a:ln w="19050">
              <a:gradFill flip="none" rotWithShape="1">
                <a:gsLst>
                  <a:gs pos="0">
                    <a:schemeClr val="accent1"/>
                  </a:gs>
                  <a:gs pos="100000">
                    <a:schemeClr val="accent3"/>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47" name="Rounded Rectangle 8">
              <a:extLst>
                <a:ext uri="{FF2B5EF4-FFF2-40B4-BE49-F238E27FC236}">
                  <a16:creationId xmlns:a16="http://schemas.microsoft.com/office/drawing/2014/main" id="{81B6382E-4F4C-6D36-C763-D8C4039CC8D4}"/>
                </a:ext>
                <a:ext uri="{C183D7F6-B498-43B3-948B-1728B52AA6E4}">
                  <adec:decorative xmlns:adec="http://schemas.microsoft.com/office/drawing/2017/decorative" val="1"/>
                </a:ext>
              </a:extLst>
            </p:cNvPr>
            <p:cNvSpPr/>
            <p:nvPr/>
          </p:nvSpPr>
          <p:spPr bwMode="auto">
            <a:xfrm>
              <a:off x="4627090" y="3125146"/>
              <a:ext cx="4655411" cy="748495"/>
            </a:xfrm>
            <a:prstGeom prst="roundRect">
              <a:avLst>
                <a:gd name="adj" fmla="val 4267"/>
              </a:avLst>
            </a:prstGeom>
            <a:solidFill>
              <a:srgbClr val="454142"/>
            </a:solidFill>
            <a:ln w="19050">
              <a:gradFill flip="none" rotWithShape="1">
                <a:gsLst>
                  <a:gs pos="0">
                    <a:schemeClr val="accent6"/>
                  </a:gs>
                  <a:gs pos="100000">
                    <a:schemeClr val="tx2"/>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grpSp>
          <p:nvGrpSpPr>
            <p:cNvPr id="48" name="Group 47">
              <a:extLst>
                <a:ext uri="{FF2B5EF4-FFF2-40B4-BE49-F238E27FC236}">
                  <a16:creationId xmlns:a16="http://schemas.microsoft.com/office/drawing/2014/main" id="{2DE4C407-B688-490E-B720-851F7FFC2AA3}"/>
                </a:ext>
              </a:extLst>
            </p:cNvPr>
            <p:cNvGrpSpPr/>
            <p:nvPr/>
          </p:nvGrpSpPr>
          <p:grpSpPr>
            <a:xfrm>
              <a:off x="4717925" y="3200251"/>
              <a:ext cx="564586" cy="566928"/>
              <a:chOff x="3765346" y="5612755"/>
              <a:chExt cx="564586" cy="566928"/>
            </a:xfrm>
          </p:grpSpPr>
          <p:sp>
            <p:nvSpPr>
              <p:cNvPr id="49" name="Grey oval containing warning">
                <a:extLst>
                  <a:ext uri="{FF2B5EF4-FFF2-40B4-BE49-F238E27FC236}">
                    <a16:creationId xmlns:a16="http://schemas.microsoft.com/office/drawing/2014/main" id="{0DECF70F-5AA3-3765-D17A-BD2C0127175F}"/>
                  </a:ext>
                  <a:ext uri="{C183D7F6-B498-43B3-948B-1728B52AA6E4}">
                    <adec:decorative xmlns:adec="http://schemas.microsoft.com/office/drawing/2017/decorative" val="1"/>
                  </a:ext>
                </a:extLst>
              </p:cNvPr>
              <p:cNvSpPr>
                <a:spLocks noChangeAspect="1"/>
              </p:cNvSpPr>
              <p:nvPr/>
            </p:nvSpPr>
            <p:spPr>
              <a:xfrm>
                <a:off x="3765346" y="5612755"/>
                <a:ext cx="564586" cy="566928"/>
              </a:xfrm>
              <a:prstGeom prst="ellipse">
                <a:avLst/>
              </a:prstGeom>
              <a:gradFill>
                <a:gsLst>
                  <a:gs pos="0">
                    <a:schemeClr val="accent6"/>
                  </a:gs>
                  <a:gs pos="100000">
                    <a:schemeClr val="accent1"/>
                  </a:gs>
                </a:gsLst>
                <a:lin ang="2700000" scaled="0"/>
              </a:gradFill>
              <a:ln w="12700">
                <a:noFill/>
                <a:miter lim="400000"/>
              </a:ln>
              <a:effectLst>
                <a:outerShdw blurRad="127000" dist="38100" dir="2700000" algn="tl" rotWithShape="0">
                  <a:schemeClr val="tx1">
                    <a:alpha val="2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sym typeface="Segoe UI Semilight"/>
                </a:endParaRPr>
              </a:p>
            </p:txBody>
          </p:sp>
          <p:pic>
            <p:nvPicPr>
              <p:cNvPr id="50" name="Graphic 49">
                <a:extLst>
                  <a:ext uri="{FF2B5EF4-FFF2-40B4-BE49-F238E27FC236}">
                    <a16:creationId xmlns:a16="http://schemas.microsoft.com/office/drawing/2014/main" id="{47B3625D-D3CE-6881-86C7-C4296E625B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0538" y="5719118"/>
                <a:ext cx="354202" cy="354202"/>
              </a:xfrm>
              <a:prstGeom prst="rect">
                <a:avLst/>
              </a:prstGeom>
            </p:spPr>
          </p:pic>
        </p:grpSp>
        <p:grpSp>
          <p:nvGrpSpPr>
            <p:cNvPr id="51" name="Group 50">
              <a:extLst>
                <a:ext uri="{FF2B5EF4-FFF2-40B4-BE49-F238E27FC236}">
                  <a16:creationId xmlns:a16="http://schemas.microsoft.com/office/drawing/2014/main" id="{0FAB8051-35A4-5EC9-2104-A1FD978026EE}"/>
                </a:ext>
              </a:extLst>
            </p:cNvPr>
            <p:cNvGrpSpPr/>
            <p:nvPr/>
          </p:nvGrpSpPr>
          <p:grpSpPr>
            <a:xfrm>
              <a:off x="4722202" y="4089233"/>
              <a:ext cx="564586" cy="566928"/>
              <a:chOff x="3095568" y="5612755"/>
              <a:chExt cx="564586" cy="566928"/>
            </a:xfrm>
          </p:grpSpPr>
          <p:sp>
            <p:nvSpPr>
              <p:cNvPr id="52" name="Grey oval containing warning">
                <a:extLst>
                  <a:ext uri="{FF2B5EF4-FFF2-40B4-BE49-F238E27FC236}">
                    <a16:creationId xmlns:a16="http://schemas.microsoft.com/office/drawing/2014/main" id="{68507C8B-DB34-6EC9-C7F8-FCBE98228292}"/>
                  </a:ext>
                  <a:ext uri="{C183D7F6-B498-43B3-948B-1728B52AA6E4}">
                    <adec:decorative xmlns:adec="http://schemas.microsoft.com/office/drawing/2017/decorative" val="1"/>
                  </a:ext>
                </a:extLst>
              </p:cNvPr>
              <p:cNvSpPr>
                <a:spLocks noChangeAspect="1"/>
              </p:cNvSpPr>
              <p:nvPr/>
            </p:nvSpPr>
            <p:spPr>
              <a:xfrm>
                <a:off x="3095568" y="5612755"/>
                <a:ext cx="564586" cy="566928"/>
              </a:xfrm>
              <a:prstGeom prst="ellipse">
                <a:avLst/>
              </a:prstGeom>
              <a:gradFill>
                <a:gsLst>
                  <a:gs pos="0">
                    <a:schemeClr val="accent1"/>
                  </a:gs>
                  <a:gs pos="100000">
                    <a:schemeClr val="accent3"/>
                  </a:gs>
                </a:gsLst>
                <a:lin ang="2700000" scaled="0"/>
              </a:gradFill>
              <a:ln w="12700">
                <a:noFill/>
                <a:miter lim="400000"/>
              </a:ln>
              <a:effectLst>
                <a:outerShdw blurRad="127000" dist="38100" dir="2700000" algn="tl" rotWithShape="0">
                  <a:schemeClr val="tx1">
                    <a:alpha val="2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pic>
            <p:nvPicPr>
              <p:cNvPr id="53" name="Graphic 52">
                <a:extLst>
                  <a:ext uri="{FF2B5EF4-FFF2-40B4-BE49-F238E27FC236}">
                    <a16:creationId xmlns:a16="http://schemas.microsoft.com/office/drawing/2014/main" id="{55AD35DE-415D-C817-62E2-1DDF26F795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92163" y="5718306"/>
                <a:ext cx="365761" cy="365761"/>
              </a:xfrm>
              <a:prstGeom prst="rect">
                <a:avLst/>
              </a:prstGeom>
            </p:spPr>
          </p:pic>
        </p:grpSp>
        <p:sp>
          <p:nvSpPr>
            <p:cNvPr id="54" name="Rounded Rectangle 8">
              <a:extLst>
                <a:ext uri="{FF2B5EF4-FFF2-40B4-BE49-F238E27FC236}">
                  <a16:creationId xmlns:a16="http://schemas.microsoft.com/office/drawing/2014/main" id="{A9949E08-DF35-346E-CEC9-4C98F58F1D3E}"/>
                </a:ext>
                <a:ext uri="{C183D7F6-B498-43B3-948B-1728B52AA6E4}">
                  <adec:decorative xmlns:adec="http://schemas.microsoft.com/office/drawing/2017/decorative" val="1"/>
                </a:ext>
              </a:extLst>
            </p:cNvPr>
            <p:cNvSpPr/>
            <p:nvPr/>
          </p:nvSpPr>
          <p:spPr bwMode="auto">
            <a:xfrm>
              <a:off x="4627092" y="2238239"/>
              <a:ext cx="4655411" cy="748495"/>
            </a:xfrm>
            <a:prstGeom prst="roundRect">
              <a:avLst>
                <a:gd name="adj" fmla="val 4267"/>
              </a:avLst>
            </a:prstGeom>
            <a:solidFill>
              <a:srgbClr val="454142"/>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sp>
          <p:nvSpPr>
            <p:cNvPr id="55" name="TextBox 54">
              <a:extLst>
                <a:ext uri="{FF2B5EF4-FFF2-40B4-BE49-F238E27FC236}">
                  <a16:creationId xmlns:a16="http://schemas.microsoft.com/office/drawing/2014/main" id="{118B2260-8173-FD53-AA1A-0F945A80409C}"/>
                </a:ext>
              </a:extLst>
            </p:cNvPr>
            <p:cNvSpPr txBox="1"/>
            <p:nvPr/>
          </p:nvSpPr>
          <p:spPr>
            <a:xfrm>
              <a:off x="5316484" y="2424473"/>
              <a:ext cx="39660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Reason over a provided business process</a:t>
              </a:r>
            </a:p>
          </p:txBody>
        </p:sp>
        <p:sp>
          <p:nvSpPr>
            <p:cNvPr id="56" name="TextBox 55">
              <a:extLst>
                <a:ext uri="{FF2B5EF4-FFF2-40B4-BE49-F238E27FC236}">
                  <a16:creationId xmlns:a16="http://schemas.microsoft.com/office/drawing/2014/main" id="{279FBAE4-5591-D8BB-3158-841FCFBBD100}"/>
                </a:ext>
              </a:extLst>
            </p:cNvPr>
            <p:cNvSpPr txBox="1"/>
            <p:nvPr/>
          </p:nvSpPr>
          <p:spPr>
            <a:xfrm>
              <a:off x="5316483" y="3324258"/>
              <a:ext cx="396601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Retrieve context to complete the process</a:t>
              </a:r>
            </a:p>
          </p:txBody>
        </p:sp>
        <p:sp>
          <p:nvSpPr>
            <p:cNvPr id="57" name="TextBox 56">
              <a:extLst>
                <a:ext uri="{FF2B5EF4-FFF2-40B4-BE49-F238E27FC236}">
                  <a16:creationId xmlns:a16="http://schemas.microsoft.com/office/drawing/2014/main" id="{67152DFC-5861-8755-11C1-8EA25221540F}"/>
                </a:ext>
              </a:extLst>
            </p:cNvPr>
            <p:cNvSpPr txBox="1"/>
            <p:nvPr/>
          </p:nvSpPr>
          <p:spPr>
            <a:xfrm>
              <a:off x="5314099" y="4203420"/>
              <a:ext cx="341522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Perform an action for the end-user</a:t>
              </a:r>
            </a:p>
          </p:txBody>
        </p:sp>
        <p:grpSp>
          <p:nvGrpSpPr>
            <p:cNvPr id="58" name="Group 57">
              <a:extLst>
                <a:ext uri="{FF2B5EF4-FFF2-40B4-BE49-F238E27FC236}">
                  <a16:creationId xmlns:a16="http://schemas.microsoft.com/office/drawing/2014/main" id="{6F4F041A-BB33-2ADB-5F7E-BF0D9284B72D}"/>
                </a:ext>
              </a:extLst>
            </p:cNvPr>
            <p:cNvGrpSpPr/>
            <p:nvPr/>
          </p:nvGrpSpPr>
          <p:grpSpPr>
            <a:xfrm>
              <a:off x="4717925" y="2308514"/>
              <a:ext cx="568863" cy="570472"/>
              <a:chOff x="2281495" y="5697830"/>
              <a:chExt cx="568863" cy="570472"/>
            </a:xfrm>
          </p:grpSpPr>
          <p:sp>
            <p:nvSpPr>
              <p:cNvPr id="59" name="Rounded Rectangle 62">
                <a:extLst>
                  <a:ext uri="{FF2B5EF4-FFF2-40B4-BE49-F238E27FC236}">
                    <a16:creationId xmlns:a16="http://schemas.microsoft.com/office/drawing/2014/main" id="{7E581E94-2BB6-B233-AE68-C9D623DAD9CC}"/>
                  </a:ext>
                </a:extLst>
              </p:cNvPr>
              <p:cNvSpPr/>
              <p:nvPr/>
            </p:nvSpPr>
            <p:spPr bwMode="auto">
              <a:xfrm>
                <a:off x="2281495" y="5697830"/>
                <a:ext cx="568863" cy="570472"/>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60" name="Graphic 59">
                <a:extLst>
                  <a:ext uri="{FF2B5EF4-FFF2-40B4-BE49-F238E27FC236}">
                    <a16:creationId xmlns:a16="http://schemas.microsoft.com/office/drawing/2014/main" id="{41569155-9208-FFDA-A87B-55F1DAAACB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85170" y="5802310"/>
                <a:ext cx="361512" cy="361512"/>
              </a:xfrm>
              <a:prstGeom prst="rect">
                <a:avLst/>
              </a:prstGeom>
            </p:spPr>
          </p:pic>
        </p:grpSp>
      </p:grpSp>
      <p:grpSp>
        <p:nvGrpSpPr>
          <p:cNvPr id="21" name="Group 20">
            <a:extLst>
              <a:ext uri="{FF2B5EF4-FFF2-40B4-BE49-F238E27FC236}">
                <a16:creationId xmlns:a16="http://schemas.microsoft.com/office/drawing/2014/main" id="{75446A32-B40E-FCCF-FA4C-8C21741D5320}"/>
              </a:ext>
            </a:extLst>
          </p:cNvPr>
          <p:cNvGrpSpPr/>
          <p:nvPr/>
        </p:nvGrpSpPr>
        <p:grpSpPr>
          <a:xfrm>
            <a:off x="9530833" y="2238239"/>
            <a:ext cx="2077845" cy="2522309"/>
            <a:chOff x="9530833" y="2238239"/>
            <a:chExt cx="2077845" cy="2522309"/>
          </a:xfrm>
        </p:grpSpPr>
        <p:sp>
          <p:nvSpPr>
            <p:cNvPr id="3" name="Rounded Rectangle 8">
              <a:extLst>
                <a:ext uri="{FF2B5EF4-FFF2-40B4-BE49-F238E27FC236}">
                  <a16:creationId xmlns:a16="http://schemas.microsoft.com/office/drawing/2014/main" id="{5C19B3AC-68ED-C60D-4664-DB093D976A07}"/>
                </a:ext>
                <a:ext uri="{C183D7F6-B498-43B3-948B-1728B52AA6E4}">
                  <adec:decorative xmlns:adec="http://schemas.microsoft.com/office/drawing/2017/decorative" val="1"/>
                </a:ext>
              </a:extLst>
            </p:cNvPr>
            <p:cNvSpPr/>
            <p:nvPr/>
          </p:nvSpPr>
          <p:spPr bwMode="auto">
            <a:xfrm>
              <a:off x="9530833" y="4012053"/>
              <a:ext cx="2077843" cy="748495"/>
            </a:xfrm>
            <a:prstGeom prst="roundRect">
              <a:avLst>
                <a:gd name="adj" fmla="val 4267"/>
              </a:avLst>
            </a:prstGeom>
            <a:solidFill>
              <a:srgbClr val="454142"/>
            </a:solidFill>
            <a:ln w="19050">
              <a:gradFill flip="none" rotWithShape="1">
                <a:gsLst>
                  <a:gs pos="0">
                    <a:schemeClr val="accent1"/>
                  </a:gs>
                  <a:gs pos="100000">
                    <a:schemeClr val="accent3"/>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4" name="Rounded Rectangle 8">
              <a:extLst>
                <a:ext uri="{FF2B5EF4-FFF2-40B4-BE49-F238E27FC236}">
                  <a16:creationId xmlns:a16="http://schemas.microsoft.com/office/drawing/2014/main" id="{82AF52F2-0F46-E129-C57C-87AF0DF9E970}"/>
                </a:ext>
                <a:ext uri="{C183D7F6-B498-43B3-948B-1728B52AA6E4}">
                  <adec:decorative xmlns:adec="http://schemas.microsoft.com/office/drawing/2017/decorative" val="1"/>
                </a:ext>
              </a:extLst>
            </p:cNvPr>
            <p:cNvSpPr/>
            <p:nvPr/>
          </p:nvSpPr>
          <p:spPr bwMode="auto">
            <a:xfrm>
              <a:off x="9530833" y="3125146"/>
              <a:ext cx="2077843" cy="748495"/>
            </a:xfrm>
            <a:prstGeom prst="roundRect">
              <a:avLst>
                <a:gd name="adj" fmla="val 4267"/>
              </a:avLst>
            </a:prstGeom>
            <a:solidFill>
              <a:srgbClr val="454142"/>
            </a:solidFill>
            <a:ln w="19050">
              <a:gradFill flip="none" rotWithShape="1">
                <a:gsLst>
                  <a:gs pos="0">
                    <a:schemeClr val="accent6"/>
                  </a:gs>
                  <a:gs pos="100000">
                    <a:schemeClr val="tx2"/>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pitchFamily="2" charset="0"/>
              </a:endParaRPr>
            </a:p>
          </p:txBody>
        </p:sp>
        <p:sp>
          <p:nvSpPr>
            <p:cNvPr id="6" name="Grey oval containing warning">
              <a:extLst>
                <a:ext uri="{FF2B5EF4-FFF2-40B4-BE49-F238E27FC236}">
                  <a16:creationId xmlns:a16="http://schemas.microsoft.com/office/drawing/2014/main" id="{9C2330D6-A90C-E422-AC63-BAA45D941668}"/>
                </a:ext>
                <a:ext uri="{C183D7F6-B498-43B3-948B-1728B52AA6E4}">
                  <adec:decorative xmlns:adec="http://schemas.microsoft.com/office/drawing/2017/decorative" val="1"/>
                </a:ext>
              </a:extLst>
            </p:cNvPr>
            <p:cNvSpPr>
              <a:spLocks noChangeAspect="1"/>
            </p:cNvSpPr>
            <p:nvPr/>
          </p:nvSpPr>
          <p:spPr>
            <a:xfrm>
              <a:off x="9621668" y="3200251"/>
              <a:ext cx="564586" cy="566928"/>
            </a:xfrm>
            <a:prstGeom prst="ellipse">
              <a:avLst/>
            </a:prstGeom>
            <a:gradFill>
              <a:gsLst>
                <a:gs pos="0">
                  <a:schemeClr val="accent6"/>
                </a:gs>
                <a:gs pos="100000">
                  <a:schemeClr val="accent1"/>
                </a:gs>
              </a:gsLst>
              <a:lin ang="2700000" scaled="0"/>
            </a:gradFill>
            <a:ln w="12700">
              <a:noFill/>
              <a:miter lim="400000"/>
            </a:ln>
            <a:effectLst>
              <a:outerShdw blurRad="127000" dist="38100" dir="2700000" algn="tl" rotWithShape="0">
                <a:schemeClr val="tx1">
                  <a:alpha val="2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ea typeface="+mn-ea"/>
                <a:cs typeface="Segoe Sans Text" pitchFamily="2" charset="0"/>
                <a:sym typeface="Segoe UI Semilight"/>
              </a:endParaRPr>
            </a:p>
          </p:txBody>
        </p:sp>
        <p:sp>
          <p:nvSpPr>
            <p:cNvPr id="9" name="Grey oval containing warning">
              <a:extLst>
                <a:ext uri="{FF2B5EF4-FFF2-40B4-BE49-F238E27FC236}">
                  <a16:creationId xmlns:a16="http://schemas.microsoft.com/office/drawing/2014/main" id="{66E05CC7-4BFD-756C-94DD-366CCF0BA41C}"/>
                </a:ext>
                <a:ext uri="{C183D7F6-B498-43B3-948B-1728B52AA6E4}">
                  <adec:decorative xmlns:adec="http://schemas.microsoft.com/office/drawing/2017/decorative" val="1"/>
                </a:ext>
              </a:extLst>
            </p:cNvPr>
            <p:cNvSpPr>
              <a:spLocks noChangeAspect="1"/>
            </p:cNvSpPr>
            <p:nvPr/>
          </p:nvSpPr>
          <p:spPr>
            <a:xfrm>
              <a:off x="9625945" y="4089233"/>
              <a:ext cx="564586" cy="566928"/>
            </a:xfrm>
            <a:prstGeom prst="ellipse">
              <a:avLst/>
            </a:prstGeom>
            <a:gradFill>
              <a:gsLst>
                <a:gs pos="0">
                  <a:schemeClr val="accent1"/>
                </a:gs>
                <a:gs pos="100000">
                  <a:schemeClr val="accent3"/>
                </a:gs>
              </a:gsLst>
              <a:lin ang="2700000" scaled="0"/>
            </a:gradFill>
            <a:ln w="12700">
              <a:noFill/>
              <a:miter lim="400000"/>
            </a:ln>
            <a:effectLst>
              <a:outerShdw blurRad="127000" dist="38100" dir="2700000" algn="tl" rotWithShape="0">
                <a:schemeClr val="tx1">
                  <a:alpha val="20000"/>
                </a:schemeClr>
              </a:outerShdw>
            </a:effectLst>
          </p:spPr>
          <p:txBody>
            <a:bodyPr lIns="45699" tIns="45699" rIns="45699" bIns="45699"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1675" rtl="0" eaLnBrk="1" fontAlgn="auto" latinLnBrk="0" hangingPunct="0">
                <a:lnSpc>
                  <a:spcPct val="100000"/>
                </a:lnSpc>
                <a:spcBef>
                  <a:spcPts val="0"/>
                </a:spcBef>
                <a:spcAft>
                  <a:spcPts val="0"/>
                </a:spcAft>
                <a:buClrTx/>
                <a:buSzTx/>
                <a:buFontTx/>
                <a:buNone/>
                <a:tabLst/>
                <a:defRPr sz="2000">
                  <a:gradFill flip="none" rotWithShape="1">
                    <a:gsLst>
                      <a:gs pos="0">
                        <a:srgbClr val="FFFFFF"/>
                      </a:gs>
                      <a:gs pos="100000">
                        <a:srgbClr val="FFFFFF"/>
                      </a:gs>
                    </a:gsLst>
                    <a:lin ang="5400000" scaled="0"/>
                  </a:gradFill>
                  <a:latin typeface="Segoe UI Semilight"/>
                  <a:ea typeface="Segoe UI Semilight"/>
                  <a:cs typeface="Segoe UI Semilight"/>
                  <a:sym typeface="Segoe UI Semilight"/>
                </a:defRPr>
              </a:pPr>
              <a:endParaRPr kumimoji="0" sz="2000" b="0" i="0" u="none" strike="noStrike" kern="0" cap="none" spc="0" normalizeH="0" baseline="0" noProof="0">
                <a:ln>
                  <a:noFill/>
                </a:ln>
                <a:gradFill flip="none" rotWithShape="1">
                  <a:gsLst>
                    <a:gs pos="0">
                      <a:srgbClr val="FFFFFF"/>
                    </a:gs>
                    <a:gs pos="100000">
                      <a:srgbClr val="FFFFFF"/>
                    </a:gs>
                  </a:gsLst>
                  <a:lin ang="5400000" scaled="0"/>
                </a:gradFill>
                <a:effectLst/>
                <a:uLnTx/>
                <a:uFillTx/>
                <a:latin typeface="Segoe Sans Text" pitchFamily="2" charset="0"/>
                <a:cs typeface="Segoe Sans Text" pitchFamily="2" charset="0"/>
                <a:sym typeface="Segoe UI Semilight"/>
              </a:endParaRPr>
            </a:p>
          </p:txBody>
        </p:sp>
        <p:sp>
          <p:nvSpPr>
            <p:cNvPr id="11" name="Rounded Rectangle 8">
              <a:extLst>
                <a:ext uri="{FF2B5EF4-FFF2-40B4-BE49-F238E27FC236}">
                  <a16:creationId xmlns:a16="http://schemas.microsoft.com/office/drawing/2014/main" id="{6DE08C78-9685-D3EF-A575-BA3381A0838B}"/>
                </a:ext>
                <a:ext uri="{C183D7F6-B498-43B3-948B-1728B52AA6E4}">
                  <adec:decorative xmlns:adec="http://schemas.microsoft.com/office/drawing/2017/decorative" val="1"/>
                </a:ext>
              </a:extLst>
            </p:cNvPr>
            <p:cNvSpPr/>
            <p:nvPr/>
          </p:nvSpPr>
          <p:spPr bwMode="auto">
            <a:xfrm>
              <a:off x="9530835" y="2238239"/>
              <a:ext cx="2077843" cy="748495"/>
            </a:xfrm>
            <a:prstGeom prst="roundRect">
              <a:avLst>
                <a:gd name="adj" fmla="val 4267"/>
              </a:avLst>
            </a:prstGeom>
            <a:solidFill>
              <a:srgbClr val="454142"/>
            </a:solidFill>
            <a:ln w="19050">
              <a:gradFill flip="none" rotWithShape="1">
                <a:gsLst>
                  <a:gs pos="0">
                    <a:schemeClr val="accent5"/>
                  </a:gs>
                  <a:gs pos="100000">
                    <a:schemeClr val="accent6"/>
                  </a:gs>
                </a:gsLst>
                <a:lin ang="2700000" scaled="1"/>
                <a:tileRect/>
              </a:gradFill>
            </a:ln>
            <a:effectLst>
              <a:outerShdw blurRad="50800" dist="38100" dir="2700000" algn="tl"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32472" rtl="0" eaLnBrk="1" fontAlgn="base" latinLnBrk="0" hangingPunct="1">
                <a:lnSpc>
                  <a:spcPct val="100000"/>
                </a:lnSpc>
                <a:spcBef>
                  <a:spcPct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Sans Text Semibold" pitchFamily="2" charset="0"/>
                <a:ea typeface="+mn-ea"/>
                <a:cs typeface="Segoe Sans Text Semibold" pitchFamily="2" charset="0"/>
              </a:endParaRPr>
            </a:p>
          </p:txBody>
        </p:sp>
        <p:sp>
          <p:nvSpPr>
            <p:cNvPr id="12" name="TextBox 11">
              <a:extLst>
                <a:ext uri="{FF2B5EF4-FFF2-40B4-BE49-F238E27FC236}">
                  <a16:creationId xmlns:a16="http://schemas.microsoft.com/office/drawing/2014/main" id="{747BC6C0-7DA0-1816-42F5-3EA2345BDA97}"/>
                </a:ext>
              </a:extLst>
            </p:cNvPr>
            <p:cNvSpPr txBox="1"/>
            <p:nvPr/>
          </p:nvSpPr>
          <p:spPr>
            <a:xfrm>
              <a:off x="10220228" y="2424473"/>
              <a:ext cx="108514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Models</a:t>
              </a:r>
            </a:p>
          </p:txBody>
        </p:sp>
        <p:sp>
          <p:nvSpPr>
            <p:cNvPr id="13" name="TextBox 12">
              <a:extLst>
                <a:ext uri="{FF2B5EF4-FFF2-40B4-BE49-F238E27FC236}">
                  <a16:creationId xmlns:a16="http://schemas.microsoft.com/office/drawing/2014/main" id="{89528BA3-FEB3-9ADE-A48D-F5769CC912E1}"/>
                </a:ext>
              </a:extLst>
            </p:cNvPr>
            <p:cNvSpPr txBox="1"/>
            <p:nvPr/>
          </p:nvSpPr>
          <p:spPr>
            <a:xfrm>
              <a:off x="10220226" y="3324258"/>
              <a:ext cx="108514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Memory</a:t>
              </a:r>
            </a:p>
          </p:txBody>
        </p:sp>
        <p:sp>
          <p:nvSpPr>
            <p:cNvPr id="14" name="TextBox 13">
              <a:extLst>
                <a:ext uri="{FF2B5EF4-FFF2-40B4-BE49-F238E27FC236}">
                  <a16:creationId xmlns:a16="http://schemas.microsoft.com/office/drawing/2014/main" id="{77986D8F-B327-6C91-CACA-3E7F0DCB5EAE}"/>
                </a:ext>
              </a:extLst>
            </p:cNvPr>
            <p:cNvSpPr txBox="1"/>
            <p:nvPr/>
          </p:nvSpPr>
          <p:spPr>
            <a:xfrm>
              <a:off x="10217843" y="4203420"/>
              <a:ext cx="108752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3000"/>
                </a:spcAft>
                <a:buClrTx/>
                <a:buSzTx/>
                <a:buFont typeface="Wingdings" pitchFamily="2" charset="2"/>
                <a:buNone/>
                <a:tabLst/>
                <a:defRPr/>
              </a:pPr>
              <a:r>
                <a:rPr kumimoji="0" lang="en-US" sz="16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Tools</a:t>
              </a:r>
            </a:p>
          </p:txBody>
        </p:sp>
        <p:sp>
          <p:nvSpPr>
            <p:cNvPr id="16" name="Rounded Rectangle 62">
              <a:extLst>
                <a:ext uri="{FF2B5EF4-FFF2-40B4-BE49-F238E27FC236}">
                  <a16:creationId xmlns:a16="http://schemas.microsoft.com/office/drawing/2014/main" id="{98F8C880-9753-09F1-F0F3-6E5040448701}"/>
                </a:ext>
              </a:extLst>
            </p:cNvPr>
            <p:cNvSpPr/>
            <p:nvPr/>
          </p:nvSpPr>
          <p:spPr bwMode="auto">
            <a:xfrm>
              <a:off x="9621668" y="2308514"/>
              <a:ext cx="568863" cy="570472"/>
            </a:xfrm>
            <a:prstGeom prst="roundRect">
              <a:avLst>
                <a:gd name="adj" fmla="val 50000"/>
              </a:avLst>
            </a:prstGeom>
            <a:gradFill flip="none" rotWithShape="1">
              <a:gsLst>
                <a:gs pos="100000">
                  <a:schemeClr val="accent5"/>
                </a:gs>
                <a:gs pos="0">
                  <a:schemeClr val="accent6"/>
                </a:gs>
              </a:gsLst>
              <a:path path="circle">
                <a:fillToRect l="100000" t="100000"/>
              </a:path>
              <a:tileRect r="-100000" b="-100000"/>
            </a:gradFill>
            <a:ln w="1270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42634" rIns="0" bIns="0" numCol="1" spcCol="0" rtlCol="0" fromWordArt="0" anchor="ctr" anchorCtr="0" forceAA="0" compatLnSpc="1">
              <a:prstTxWarp prst="textNoShape">
                <a:avLst/>
              </a:prstTxWarp>
              <a:noAutofit/>
            </a:bodyPr>
            <a:lstStyle/>
            <a:p>
              <a:pPr marL="0" marR="0" lvl="0" indent="0" algn="ctr" defTabSz="811670" rtl="0" eaLnBrk="1" fontAlgn="auto" latinLnBrk="0" hangingPunct="1">
                <a:lnSpc>
                  <a:spcPct val="100000"/>
                </a:lnSpc>
                <a:spcBef>
                  <a:spcPts val="174"/>
                </a:spcBef>
                <a:spcAft>
                  <a:spcPts val="0"/>
                </a:spcAft>
                <a:buClrTx/>
                <a:buSzTx/>
                <a:buFontTx/>
                <a:buNone/>
                <a:tabLst/>
                <a:defRPr/>
              </a:pPr>
              <a:endParaRPr kumimoji="0" lang="en-US" sz="2400" b="0" i="0" u="none" strike="noStrike" kern="1200" cap="none" spc="0" normalizeH="0" baseline="0" noProof="0">
                <a:ln>
                  <a:noFill/>
                </a:ln>
                <a:gradFill>
                  <a:gsLst>
                    <a:gs pos="41958">
                      <a:srgbClr val="FFFFFF"/>
                    </a:gs>
                    <a:gs pos="63000">
                      <a:srgbClr val="FFFFFF"/>
                    </a:gs>
                  </a:gsLst>
                  <a:lin ang="0" scaled="0"/>
                </a:gradFill>
                <a:effectLst/>
                <a:uLnTx/>
                <a:uFillTx/>
                <a:latin typeface="Segoe Sans Text" pitchFamily="2" charset="0"/>
                <a:ea typeface="+mn-ea"/>
                <a:cs typeface="Segoe Sans Text" pitchFamily="2" charset="0"/>
              </a:endParaRPr>
            </a:p>
          </p:txBody>
        </p:sp>
        <p:pic>
          <p:nvPicPr>
            <p:cNvPr id="18" name="Picture 4" descr="Image Large SK Logo">
              <a:extLst>
                <a:ext uri="{FF2B5EF4-FFF2-40B4-BE49-F238E27FC236}">
                  <a16:creationId xmlns:a16="http://schemas.microsoft.com/office/drawing/2014/main" id="{4A147F80-4381-47EF-0066-D0D210250F3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27762" y="2394727"/>
              <a:ext cx="368300" cy="368300"/>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9" name="Picture 4" descr="Image Large SK Logo">
              <a:extLst>
                <a:ext uri="{FF2B5EF4-FFF2-40B4-BE49-F238E27FC236}">
                  <a16:creationId xmlns:a16="http://schemas.microsoft.com/office/drawing/2014/main" id="{BF6484EB-AEDF-85D5-FDC3-2B4E00CF87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9811" y="3300712"/>
              <a:ext cx="368300" cy="368300"/>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20" name="Picture 4" descr="Image Large SK Logo">
              <a:extLst>
                <a:ext uri="{FF2B5EF4-FFF2-40B4-BE49-F238E27FC236}">
                  <a16:creationId xmlns:a16="http://schemas.microsoft.com/office/drawing/2014/main" id="{F036D7BE-07DF-57BA-32AA-F43BB51764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9811" y="4187758"/>
              <a:ext cx="368300" cy="368300"/>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90372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66667E-6 4.81481E-6 L -0.10872 4.81481E-6 " pathEditMode="relative" rAng="0" ptsTypes="AA">
                                      <p:cBhvr>
                                        <p:cTn id="6" dur="2000" fill="hold"/>
                                        <p:tgtEl>
                                          <p:spTgt spid="22"/>
                                        </p:tgtEl>
                                        <p:attrNameLst>
                                          <p:attrName>ppt_x</p:attrName>
                                          <p:attrName>ppt_y</p:attrName>
                                        </p:attrNameLst>
                                      </p:cBhvr>
                                      <p:rCtr x="-5443" y="0"/>
                                    </p:animMotion>
                                  </p:childTnLst>
                                </p:cTn>
                              </p:par>
                              <p:par>
                                <p:cTn id="7" presetID="10" presetClass="entr" presetSubtype="0" fill="hold" nodeType="withEffect">
                                  <p:stCondLst>
                                    <p:cond delay="1750"/>
                                  </p:stCondLst>
                                  <p:childTnLst>
                                    <p:set>
                                      <p:cBhvr>
                                        <p:cTn id="8" dur="1" fill="hold">
                                          <p:stCondLst>
                                            <p:cond delay="0"/>
                                          </p:stCondLst>
                                        </p:cTn>
                                        <p:tgtEl>
                                          <p:spTgt spid="21"/>
                                        </p:tgtEl>
                                        <p:attrNameLst>
                                          <p:attrName>style.visibility</p:attrName>
                                        </p:attrNameLst>
                                      </p:cBhvr>
                                      <p:to>
                                        <p:strVal val="visible"/>
                                      </p:to>
                                    </p:set>
                                    <p:animEffect transition="in" filter="fade">
                                      <p:cBhvr>
                                        <p:cTn id="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B32F0-3E59-D109-3825-F9DACF07CFB3}"/>
            </a:ext>
          </a:extLst>
        </p:cNvPr>
        <p:cNvGrpSpPr/>
        <p:nvPr/>
      </p:nvGrpSpPr>
      <p:grpSpPr>
        <a:xfrm>
          <a:off x="0" y="0"/>
          <a:ext cx="0" cy="0"/>
          <a:chOff x="0" y="0"/>
          <a:chExt cx="0" cy="0"/>
        </a:xfrm>
      </p:grpSpPr>
      <p:sp>
        <p:nvSpPr>
          <p:cNvPr id="3" name="Title 6">
            <a:extLst>
              <a:ext uri="{FF2B5EF4-FFF2-40B4-BE49-F238E27FC236}">
                <a16:creationId xmlns:a16="http://schemas.microsoft.com/office/drawing/2014/main" id="{2AB41C6F-511D-0752-3903-CCA265572902}"/>
              </a:ext>
              <a:ext uri="{C183D7F6-B498-43B3-948B-1728B52AA6E4}">
                <adec:decorative xmlns:adec="http://schemas.microsoft.com/office/drawing/2017/decorative" val="0"/>
              </a:ext>
            </a:extLst>
          </p:cNvPr>
          <p:cNvSpPr txBox="1">
            <a:spLocks/>
          </p:cNvSpPr>
          <p:nvPr/>
        </p:nvSpPr>
        <p:spPr>
          <a:xfrm>
            <a:off x="1528762" y="1245804"/>
            <a:ext cx="9134476" cy="553998"/>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2901014" rtl="0" eaLnBrk="1" fontAlgn="base" latinLnBrk="0" hangingPunct="1">
              <a:lnSpc>
                <a:spcPct val="100000"/>
              </a:lnSpc>
              <a:spcBef>
                <a:spcPct val="0"/>
              </a:spcBef>
              <a:spcAft>
                <a:spcPct val="0"/>
              </a:spcAft>
              <a:buClrTx/>
              <a:buSzTx/>
              <a:buFontTx/>
              <a:buNone/>
              <a:tabLst/>
              <a:defRPr/>
            </a:pPr>
            <a:r>
              <a:rPr kumimoji="0" lang="en-US" sz="3600" b="1" i="0" u="none" strike="noStrike" kern="1200" cap="none" spc="0" normalizeH="0" baseline="0" noProof="0">
                <a:ln>
                  <a:noFill/>
                </a:ln>
                <a:gradFill>
                  <a:gsLst>
                    <a:gs pos="89510">
                      <a:srgbClr val="FFFFFF"/>
                    </a:gs>
                    <a:gs pos="68966">
                      <a:srgbClr val="FFFFFF"/>
                    </a:gs>
                  </a:gsLst>
                  <a:path path="circle">
                    <a:fillToRect l="100000" t="100000"/>
                  </a:path>
                </a:gradFill>
                <a:effectLst/>
                <a:uLnTx/>
                <a:uFillTx/>
                <a:latin typeface="Segoe UI Semibold" panose="020B0502040204020203" pitchFamily="34" charset="0"/>
                <a:ea typeface="+mn-ea"/>
                <a:cs typeface="Segoe UI" pitchFamily="34" charset="0"/>
              </a:rPr>
              <a:t>Semantic Kernel is “agent-first”</a:t>
            </a:r>
          </a:p>
        </p:txBody>
      </p:sp>
      <p:sp>
        <p:nvSpPr>
          <p:cNvPr id="76" name="Freeform 75">
            <a:extLst>
              <a:ext uri="{FF2B5EF4-FFF2-40B4-BE49-F238E27FC236}">
                <a16:creationId xmlns:a16="http://schemas.microsoft.com/office/drawing/2014/main" id="{B76440C9-3E7F-79DD-C9AD-0F7E809AA460}"/>
              </a:ext>
              <a:ext uri="{C183D7F6-B498-43B3-948B-1728B52AA6E4}">
                <adec:decorative xmlns:adec="http://schemas.microsoft.com/office/drawing/2017/decorative" val="1"/>
              </a:ext>
            </a:extLst>
          </p:cNvPr>
          <p:cNvSpPr/>
          <p:nvPr/>
        </p:nvSpPr>
        <p:spPr bwMode="auto">
          <a:xfrm>
            <a:off x="3270023" y="2505781"/>
            <a:ext cx="312983"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2" name="Freeform 81">
            <a:extLst>
              <a:ext uri="{FF2B5EF4-FFF2-40B4-BE49-F238E27FC236}">
                <a16:creationId xmlns:a16="http://schemas.microsoft.com/office/drawing/2014/main" id="{6A91E2CC-EA5B-0C0E-991F-7A0ABBE23D06}"/>
              </a:ext>
              <a:ext uri="{C183D7F6-B498-43B3-948B-1728B52AA6E4}">
                <adec:decorative xmlns:adec="http://schemas.microsoft.com/office/drawing/2017/decorative" val="1"/>
              </a:ext>
            </a:extLst>
          </p:cNvPr>
          <p:cNvSpPr/>
          <p:nvPr/>
        </p:nvSpPr>
        <p:spPr bwMode="auto">
          <a:xfrm flipH="1">
            <a:off x="3584358" y="2505781"/>
            <a:ext cx="1117329"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7" name="Freeform 86">
            <a:extLst>
              <a:ext uri="{FF2B5EF4-FFF2-40B4-BE49-F238E27FC236}">
                <a16:creationId xmlns:a16="http://schemas.microsoft.com/office/drawing/2014/main" id="{5C76E93D-1E88-7943-B33E-7AD204D224AF}"/>
              </a:ext>
              <a:ext uri="{C183D7F6-B498-43B3-948B-1728B52AA6E4}">
                <adec:decorative xmlns:adec="http://schemas.microsoft.com/office/drawing/2017/decorative" val="1"/>
              </a:ext>
            </a:extLst>
          </p:cNvPr>
          <p:cNvSpPr/>
          <p:nvPr/>
        </p:nvSpPr>
        <p:spPr bwMode="auto">
          <a:xfrm>
            <a:off x="4701688" y="2505781"/>
            <a:ext cx="537788"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8" name="Freeform 87">
            <a:extLst>
              <a:ext uri="{FF2B5EF4-FFF2-40B4-BE49-F238E27FC236}">
                <a16:creationId xmlns:a16="http://schemas.microsoft.com/office/drawing/2014/main" id="{EB053591-895E-54E5-C447-877887E7D72C}"/>
              </a:ext>
              <a:ext uri="{C183D7F6-B498-43B3-948B-1728B52AA6E4}">
                <adec:decorative xmlns:adec="http://schemas.microsoft.com/office/drawing/2017/decorative" val="1"/>
              </a:ext>
            </a:extLst>
          </p:cNvPr>
          <p:cNvSpPr/>
          <p:nvPr/>
        </p:nvSpPr>
        <p:spPr bwMode="auto">
          <a:xfrm flipH="1">
            <a:off x="5242026" y="2505781"/>
            <a:ext cx="881408"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1" name="Freeform 90">
            <a:extLst>
              <a:ext uri="{FF2B5EF4-FFF2-40B4-BE49-F238E27FC236}">
                <a16:creationId xmlns:a16="http://schemas.microsoft.com/office/drawing/2014/main" id="{B5AA5F7A-B498-8DD5-6236-49A2895F1516}"/>
              </a:ext>
              <a:ext uri="{C183D7F6-B498-43B3-948B-1728B52AA6E4}">
                <adec:decorative xmlns:adec="http://schemas.microsoft.com/office/drawing/2017/decorative" val="1"/>
              </a:ext>
            </a:extLst>
          </p:cNvPr>
          <p:cNvSpPr/>
          <p:nvPr/>
        </p:nvSpPr>
        <p:spPr bwMode="auto">
          <a:xfrm>
            <a:off x="6123434" y="2505781"/>
            <a:ext cx="829091"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2" name="Freeform 91">
            <a:extLst>
              <a:ext uri="{FF2B5EF4-FFF2-40B4-BE49-F238E27FC236}">
                <a16:creationId xmlns:a16="http://schemas.microsoft.com/office/drawing/2014/main" id="{B1ED085D-731D-52E8-F75B-F90948EC0252}"/>
              </a:ext>
              <a:ext uri="{C183D7F6-B498-43B3-948B-1728B52AA6E4}">
                <adec:decorative xmlns:adec="http://schemas.microsoft.com/office/drawing/2017/decorative" val="1"/>
              </a:ext>
            </a:extLst>
          </p:cNvPr>
          <p:cNvSpPr/>
          <p:nvPr/>
        </p:nvSpPr>
        <p:spPr bwMode="auto">
          <a:xfrm flipH="1">
            <a:off x="6952525" y="2505781"/>
            <a:ext cx="595719"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3" name="Freeform 92">
            <a:extLst>
              <a:ext uri="{FF2B5EF4-FFF2-40B4-BE49-F238E27FC236}">
                <a16:creationId xmlns:a16="http://schemas.microsoft.com/office/drawing/2014/main" id="{714288D5-E9BA-CC68-D99C-D00148A8755D}"/>
              </a:ext>
              <a:ext uri="{C183D7F6-B498-43B3-948B-1728B52AA6E4}">
                <adec:decorative xmlns:adec="http://schemas.microsoft.com/office/drawing/2017/decorative" val="1"/>
              </a:ext>
            </a:extLst>
          </p:cNvPr>
          <p:cNvSpPr/>
          <p:nvPr/>
        </p:nvSpPr>
        <p:spPr bwMode="auto">
          <a:xfrm>
            <a:off x="7548245" y="2505781"/>
            <a:ext cx="1126950"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4" name="Freeform 93">
            <a:extLst>
              <a:ext uri="{FF2B5EF4-FFF2-40B4-BE49-F238E27FC236}">
                <a16:creationId xmlns:a16="http://schemas.microsoft.com/office/drawing/2014/main" id="{71B30DC5-B271-9DBB-34B7-60808C6E59FE}"/>
              </a:ext>
              <a:ext uri="{C183D7F6-B498-43B3-948B-1728B52AA6E4}">
                <adec:decorative xmlns:adec="http://schemas.microsoft.com/office/drawing/2017/decorative" val="1"/>
              </a:ext>
            </a:extLst>
          </p:cNvPr>
          <p:cNvSpPr/>
          <p:nvPr/>
        </p:nvSpPr>
        <p:spPr bwMode="auto">
          <a:xfrm flipH="1">
            <a:off x="8674872" y="2505781"/>
            <a:ext cx="284211" cy="3620778"/>
          </a:xfrm>
          <a:custGeom>
            <a:avLst/>
            <a:gdLst>
              <a:gd name="connsiteX0" fmla="*/ 312983 w 312983"/>
              <a:gd name="connsiteY0" fmla="*/ 0 h 3620778"/>
              <a:gd name="connsiteX1" fmla="*/ 312983 w 312983"/>
              <a:gd name="connsiteY1" fmla="*/ 589144 h 3620778"/>
              <a:gd name="connsiteX2" fmla="*/ 0 w 312983"/>
              <a:gd name="connsiteY2" fmla="*/ 589144 h 3620778"/>
              <a:gd name="connsiteX3" fmla="*/ 0 w 312983"/>
              <a:gd name="connsiteY3" fmla="*/ 2086550 h 3620778"/>
              <a:gd name="connsiteX4" fmla="*/ 312983 w 312983"/>
              <a:gd name="connsiteY4" fmla="*/ 2086550 h 3620778"/>
              <a:gd name="connsiteX5" fmla="*/ 312983 w 312983"/>
              <a:gd name="connsiteY5" fmla="*/ 3620778 h 3620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2983" h="3620778">
                <a:moveTo>
                  <a:pt x="312983" y="0"/>
                </a:moveTo>
                <a:lnTo>
                  <a:pt x="312983" y="589144"/>
                </a:lnTo>
                <a:lnTo>
                  <a:pt x="0" y="589144"/>
                </a:lnTo>
                <a:lnTo>
                  <a:pt x="0" y="2086550"/>
                </a:lnTo>
                <a:lnTo>
                  <a:pt x="312983" y="2086550"/>
                </a:lnTo>
                <a:lnTo>
                  <a:pt x="312983" y="3620778"/>
                </a:lnTo>
              </a:path>
            </a:pathLst>
          </a:cu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03" name="Oval 102">
            <a:extLst>
              <a:ext uri="{FF2B5EF4-FFF2-40B4-BE49-F238E27FC236}">
                <a16:creationId xmlns:a16="http://schemas.microsoft.com/office/drawing/2014/main" id="{A7E84ED2-3ADD-D293-06FE-AE433E59E7CC}"/>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9" name="Oval 98">
            <a:extLst>
              <a:ext uri="{FF2B5EF4-FFF2-40B4-BE49-F238E27FC236}">
                <a16:creationId xmlns:a16="http://schemas.microsoft.com/office/drawing/2014/main" id="{03F87EB0-C651-6658-B081-8081BA637948}"/>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DB5B6180-4538-EB92-BF45-50DFAD6BD760}"/>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F3CF439E-AA78-F7C2-87A7-E969D999DEFA}"/>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CD4F3F40-BEFF-66F3-3A6D-B05208DF3BDE}"/>
              </a:ext>
              <a:ext uri="{C183D7F6-B498-43B3-948B-1728B52AA6E4}">
                <adec:decorative xmlns:adec="http://schemas.microsoft.com/office/drawing/2017/decorative" val="1"/>
              </a:ext>
            </a:extLst>
          </p:cNvPr>
          <p:cNvSpPr/>
          <p:nvPr/>
        </p:nvSpPr>
        <p:spPr bwMode="auto">
          <a:xfrm>
            <a:off x="3545195" y="248059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3034F871-EF37-A619-E099-D4B878B058AB}"/>
              </a:ext>
              <a:ext uri="{C183D7F6-B498-43B3-948B-1728B52AA6E4}">
                <adec:decorative xmlns:adec="http://schemas.microsoft.com/office/drawing/2017/decorative" val="1"/>
              </a:ext>
            </a:extLst>
          </p:cNvPr>
          <p:cNvSpPr/>
          <p:nvPr/>
        </p:nvSpPr>
        <p:spPr bwMode="auto">
          <a:xfrm>
            <a:off x="3545195"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9" name="Oval 108">
            <a:extLst>
              <a:ext uri="{FF2B5EF4-FFF2-40B4-BE49-F238E27FC236}">
                <a16:creationId xmlns:a16="http://schemas.microsoft.com/office/drawing/2014/main" id="{5BD6B625-DD5C-93BE-D0AF-DCC5DB28AC52}"/>
              </a:ext>
              <a:ext uri="{C183D7F6-B498-43B3-948B-1728B52AA6E4}">
                <adec:decorative xmlns:adec="http://schemas.microsoft.com/office/drawing/2017/decorative" val="1"/>
              </a:ext>
            </a:extLst>
          </p:cNvPr>
          <p:cNvSpPr/>
          <p:nvPr/>
        </p:nvSpPr>
        <p:spPr bwMode="auto">
          <a:xfrm>
            <a:off x="5203175" y="2483365"/>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12" name="Oval 111">
            <a:extLst>
              <a:ext uri="{FF2B5EF4-FFF2-40B4-BE49-F238E27FC236}">
                <a16:creationId xmlns:a16="http://schemas.microsoft.com/office/drawing/2014/main" id="{149C8A77-FFA4-3304-4CE4-F67A9E91EC35}"/>
              </a:ext>
              <a:ext uri="{C183D7F6-B498-43B3-948B-1728B52AA6E4}">
                <adec:decorative xmlns:adec="http://schemas.microsoft.com/office/drawing/2017/decorative" val="1"/>
              </a:ext>
            </a:extLst>
          </p:cNvPr>
          <p:cNvSpPr/>
          <p:nvPr/>
        </p:nvSpPr>
        <p:spPr bwMode="auto">
          <a:xfrm>
            <a:off x="5191552" y="2483365"/>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6" name="Oval 125">
            <a:extLst>
              <a:ext uri="{FF2B5EF4-FFF2-40B4-BE49-F238E27FC236}">
                <a16:creationId xmlns:a16="http://schemas.microsoft.com/office/drawing/2014/main" id="{6722FD17-3B72-EE6E-108E-BB37693CD98A}"/>
              </a:ext>
              <a:ext uri="{C183D7F6-B498-43B3-948B-1728B52AA6E4}">
                <adec:decorative xmlns:adec="http://schemas.microsoft.com/office/drawing/2017/decorative" val="1"/>
              </a:ext>
            </a:extLst>
          </p:cNvPr>
          <p:cNvSpPr/>
          <p:nvPr/>
        </p:nvSpPr>
        <p:spPr bwMode="auto">
          <a:xfrm>
            <a:off x="5191552" y="2483365"/>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D05B2AE4-5ADC-3BD6-B689-ABC63977DB24}"/>
              </a:ext>
              <a:ext uri="{C183D7F6-B498-43B3-948B-1728B52AA6E4}">
                <adec:decorative xmlns:adec="http://schemas.microsoft.com/office/drawing/2017/decorative" val="1"/>
              </a:ext>
            </a:extLst>
          </p:cNvPr>
          <p:cNvSpPr/>
          <p:nvPr/>
        </p:nvSpPr>
        <p:spPr bwMode="auto">
          <a:xfrm>
            <a:off x="8640349"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 name="Oval 1">
            <a:extLst>
              <a:ext uri="{FF2B5EF4-FFF2-40B4-BE49-F238E27FC236}">
                <a16:creationId xmlns:a16="http://schemas.microsoft.com/office/drawing/2014/main" id="{45BF6D97-C24D-2AB4-0445-47C25F16F3DA}"/>
              </a:ext>
              <a:ext uri="{C183D7F6-B498-43B3-948B-1728B52AA6E4}">
                <adec:decorative xmlns:adec="http://schemas.microsoft.com/office/drawing/2017/decorative" val="1"/>
              </a:ext>
            </a:extLst>
          </p:cNvPr>
          <p:cNvSpPr/>
          <p:nvPr/>
        </p:nvSpPr>
        <p:spPr bwMode="auto">
          <a:xfrm>
            <a:off x="8640349" y="248059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D4F44D0-CBE4-75BC-0DC3-288FC5F92F85}"/>
              </a:ext>
              <a:ext uri="{C183D7F6-B498-43B3-948B-1728B52AA6E4}">
                <adec:decorative xmlns:adec="http://schemas.microsoft.com/office/drawing/2017/decorative" val="1"/>
              </a:ext>
            </a:extLst>
          </p:cNvPr>
          <p:cNvSpPr/>
          <p:nvPr/>
        </p:nvSpPr>
        <p:spPr bwMode="auto">
          <a:xfrm>
            <a:off x="8640349"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24" name="Oval 1023">
            <a:extLst>
              <a:ext uri="{FF2B5EF4-FFF2-40B4-BE49-F238E27FC236}">
                <a16:creationId xmlns:a16="http://schemas.microsoft.com/office/drawing/2014/main" id="{E1F0D045-CF67-D656-057D-0A1212E4B5F6}"/>
              </a:ext>
              <a:ext uri="{C183D7F6-B498-43B3-948B-1728B52AA6E4}">
                <adec:decorative xmlns:adec="http://schemas.microsoft.com/office/drawing/2017/decorative" val="1"/>
              </a:ext>
            </a:extLst>
          </p:cNvPr>
          <p:cNvSpPr/>
          <p:nvPr/>
        </p:nvSpPr>
        <p:spPr bwMode="auto">
          <a:xfrm>
            <a:off x="6919600" y="248059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ED60CCCD-A65A-B7D3-D49A-1612C8D5F77A}"/>
              </a:ext>
              <a:ext uri="{C183D7F6-B498-43B3-948B-1728B52AA6E4}">
                <adec:decorative xmlns:adec="http://schemas.microsoft.com/office/drawing/2017/decorative" val="1"/>
              </a:ext>
            </a:extLst>
          </p:cNvPr>
          <p:cNvSpPr/>
          <p:nvPr/>
        </p:nvSpPr>
        <p:spPr bwMode="auto">
          <a:xfrm>
            <a:off x="6919600" y="2489182"/>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4578786B-5ED4-31F3-E34D-27E2C1AB1884}"/>
              </a:ext>
              <a:ext uri="{C183D7F6-B498-43B3-948B-1728B52AA6E4}">
                <adec:decorative xmlns:adec="http://schemas.microsoft.com/office/drawing/2017/decorative" val="1"/>
              </a:ext>
            </a:extLst>
          </p:cNvPr>
          <p:cNvSpPr/>
          <p:nvPr/>
        </p:nvSpPr>
        <p:spPr bwMode="auto">
          <a:xfrm>
            <a:off x="6919600" y="2489182"/>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9A1D702-3A9A-C553-02D1-67A412F47A30}"/>
              </a:ext>
              <a:ext uri="{C183D7F6-B498-43B3-948B-1728B52AA6E4}">
                <adec:decorative xmlns:adec="http://schemas.microsoft.com/office/drawing/2017/decorative" val="1"/>
              </a:ext>
            </a:extLst>
          </p:cNvPr>
          <p:cNvSpPr/>
          <p:nvPr/>
        </p:nvSpPr>
        <p:spPr bwMode="auto">
          <a:xfrm>
            <a:off x="6919600" y="2486140"/>
            <a:ext cx="67874" cy="67874"/>
          </a:xfrm>
          <a:prstGeom prst="ellipse">
            <a:avLst/>
          </a:prstGeom>
          <a:solidFill>
            <a:srgbClr val="FFB3BB"/>
          </a:solidFill>
          <a:ln>
            <a:noFill/>
            <a:headEnd type="none" w="med" len="med"/>
            <a:tailEnd type="none" w="med" len="med"/>
          </a:ln>
          <a:effectLst>
            <a:glow rad="101600">
              <a:srgbClr val="FFB3BB">
                <a:alpha val="40000"/>
              </a:srgb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 name="Rectangle: Rounded Corners 12">
            <a:extLst>
              <a:ext uri="{FF2B5EF4-FFF2-40B4-BE49-F238E27FC236}">
                <a16:creationId xmlns:a16="http://schemas.microsoft.com/office/drawing/2014/main" id="{10F73B39-29C7-BA6B-D239-5FF2C50A1661}"/>
              </a:ext>
              <a:ext uri="{C183D7F6-B498-43B3-948B-1728B52AA6E4}">
                <adec:decorative xmlns:adec="http://schemas.microsoft.com/office/drawing/2017/decorative" val="0"/>
              </a:ext>
            </a:extLst>
          </p:cNvPr>
          <p:cNvSpPr txBox="1">
            <a:spLocks/>
          </p:cNvSpPr>
          <p:nvPr/>
        </p:nvSpPr>
        <p:spPr bwMode="auto">
          <a:xfrm>
            <a:off x="3008973" y="2327023"/>
            <a:ext cx="1117331"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Models</a:t>
            </a:r>
          </a:p>
        </p:txBody>
      </p:sp>
      <p:sp>
        <p:nvSpPr>
          <p:cNvPr id="12" name="Rectangle: Rounded Corners 12">
            <a:extLst>
              <a:ext uri="{FF2B5EF4-FFF2-40B4-BE49-F238E27FC236}">
                <a16:creationId xmlns:a16="http://schemas.microsoft.com/office/drawing/2014/main" id="{8ED2312D-7F2F-DDFE-A4BC-E79809A3CD98}"/>
              </a:ext>
              <a:ext uri="{C183D7F6-B498-43B3-948B-1728B52AA6E4}">
                <adec:decorative xmlns:adec="http://schemas.microsoft.com/office/drawing/2017/decorative" val="0"/>
              </a:ext>
            </a:extLst>
          </p:cNvPr>
          <p:cNvSpPr txBox="1">
            <a:spLocks/>
          </p:cNvSpPr>
          <p:nvPr/>
        </p:nvSpPr>
        <p:spPr bwMode="auto">
          <a:xfrm>
            <a:off x="4666826" y="2327023"/>
            <a:ext cx="1117328"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3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Context</a:t>
            </a:r>
          </a:p>
        </p:txBody>
      </p:sp>
      <p:sp>
        <p:nvSpPr>
          <p:cNvPr id="13" name="Rectangle: Rounded Corners 12">
            <a:extLst>
              <a:ext uri="{FF2B5EF4-FFF2-40B4-BE49-F238E27FC236}">
                <a16:creationId xmlns:a16="http://schemas.microsoft.com/office/drawing/2014/main" id="{7AEB2941-DF97-759E-1FCE-E5820897873A}"/>
              </a:ext>
              <a:ext uri="{C183D7F6-B498-43B3-948B-1728B52AA6E4}">
                <adec:decorative xmlns:adec="http://schemas.microsoft.com/office/drawing/2017/decorative" val="0"/>
              </a:ext>
            </a:extLst>
          </p:cNvPr>
          <p:cNvSpPr txBox="1">
            <a:spLocks/>
          </p:cNvSpPr>
          <p:nvPr/>
        </p:nvSpPr>
        <p:spPr bwMode="auto">
          <a:xfrm>
            <a:off x="6390001" y="2327023"/>
            <a:ext cx="1122476"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3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Memory</a:t>
            </a:r>
          </a:p>
        </p:txBody>
      </p:sp>
      <p:sp>
        <p:nvSpPr>
          <p:cNvPr id="14" name="Rectangle: Rounded Corners 12">
            <a:extLst>
              <a:ext uri="{FF2B5EF4-FFF2-40B4-BE49-F238E27FC236}">
                <a16:creationId xmlns:a16="http://schemas.microsoft.com/office/drawing/2014/main" id="{53D849F0-B2E2-A564-503E-A980B137297B}"/>
              </a:ext>
              <a:ext uri="{C183D7F6-B498-43B3-948B-1728B52AA6E4}">
                <adec:decorative xmlns:adec="http://schemas.microsoft.com/office/drawing/2017/decorative" val="0"/>
              </a:ext>
            </a:extLst>
          </p:cNvPr>
          <p:cNvSpPr txBox="1">
            <a:spLocks/>
          </p:cNvSpPr>
          <p:nvPr/>
        </p:nvSpPr>
        <p:spPr bwMode="auto">
          <a:xfrm>
            <a:off x="8105625" y="2327023"/>
            <a:ext cx="1117328" cy="353042"/>
          </a:xfrm>
          <a:prstGeom prst="roundRect">
            <a:avLst>
              <a:gd name="adj" fmla="val 31494"/>
            </a:avLst>
          </a:prstGeom>
          <a:gradFill flip="none" rotWithShape="1">
            <a:gsLst>
              <a:gs pos="80000">
                <a:srgbClr val="C03BC4"/>
              </a:gs>
              <a:gs pos="0">
                <a:srgbClr val="FF5C39"/>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72000" tIns="36000" rIns="72000" bIns="54000" numCol="1" spcCol="0" rtlCol="0" fromWordArt="0" anchor="ctr" anchorCtr="0" forceAA="0" compatLnSpc="1">
            <a:prstTxWarp prst="textNoShape">
              <a:avLst/>
            </a:prstTxWarp>
            <a:noAutofit/>
          </a:bodyPr>
          <a:lstStyle>
            <a:defPPr>
              <a:defRPr lang="en-US"/>
            </a:defPPr>
            <a:lvl1pPr marR="0" lvl="0" indent="0" algn="ctr" fontAlgn="base">
              <a:lnSpc>
                <a:spcPct val="100000"/>
              </a:lnSpc>
              <a:spcBef>
                <a:spcPct val="0"/>
              </a:spcBef>
              <a:spcAft>
                <a:spcPct val="0"/>
              </a:spcAft>
              <a:buClrTx/>
              <a:buSzTx/>
              <a:buFontTx/>
              <a:buNone/>
              <a:tabLst/>
              <a:defRPr kumimoji="0" sz="1300" b="1" i="0" u="none" strike="noStrike" cap="none" spc="0" normalizeH="0" baseline="0">
                <a:ln w="3175">
                  <a:noFill/>
                </a:ln>
                <a:gradFill>
                  <a:gsLst>
                    <a:gs pos="53147">
                      <a:srgbClr val="FFFFFF"/>
                    </a:gs>
                    <a:gs pos="28000">
                      <a:srgbClr val="FFFFFF"/>
                    </a:gs>
                  </a:gsLst>
                  <a:path path="circle">
                    <a:fillToRect l="100000" b="100000"/>
                  </a:path>
                </a:gradFill>
                <a:effectLst/>
                <a:uLnTx/>
                <a:uFillTx/>
                <a:latin typeface="Segoe UI Semibold"/>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Plugins</a:t>
            </a:r>
          </a:p>
        </p:txBody>
      </p:sp>
      <p:sp>
        <p:nvSpPr>
          <p:cNvPr id="20" name="Rectangle: Rounded Corners 12">
            <a:extLst>
              <a:ext uri="{FF2B5EF4-FFF2-40B4-BE49-F238E27FC236}">
                <a16:creationId xmlns:a16="http://schemas.microsoft.com/office/drawing/2014/main" id="{344C8FC6-D482-2BEE-FE61-794496DA5C52}"/>
              </a:ext>
              <a:ext uri="{C183D7F6-B498-43B3-948B-1728B52AA6E4}">
                <adec:decorative xmlns:adec="http://schemas.microsoft.com/office/drawing/2017/decorative" val="0"/>
              </a:ext>
            </a:extLst>
          </p:cNvPr>
          <p:cNvSpPr txBox="1">
            <a:spLocks/>
          </p:cNvSpPr>
          <p:nvPr/>
        </p:nvSpPr>
        <p:spPr bwMode="auto">
          <a:xfrm>
            <a:off x="2691460"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rgbClr val="FFFFFF"/>
                </a:solidFill>
                <a:effectLst/>
                <a:uLnTx/>
                <a:uFillTx/>
                <a:latin typeface="Segoe UI Semibold"/>
                <a:ea typeface="+mn-ea"/>
                <a:cs typeface="Segoe UI" pitchFamily="34" charset="0"/>
              </a:rPr>
              <a:t>Agent</a:t>
            </a:r>
          </a:p>
        </p:txBody>
      </p:sp>
      <p:sp>
        <p:nvSpPr>
          <p:cNvPr id="19" name="Rectangle: Rounded Corners 12">
            <a:extLst>
              <a:ext uri="{FF2B5EF4-FFF2-40B4-BE49-F238E27FC236}">
                <a16:creationId xmlns:a16="http://schemas.microsoft.com/office/drawing/2014/main" id="{F6904967-7310-4CC8-4870-904740516BCA}"/>
              </a:ext>
              <a:ext uri="{C183D7F6-B498-43B3-948B-1728B52AA6E4}">
                <adec:decorative xmlns:adec="http://schemas.microsoft.com/office/drawing/2017/decorative" val="0"/>
              </a:ext>
            </a:extLst>
          </p:cNvPr>
          <p:cNvSpPr txBox="1">
            <a:spLocks/>
          </p:cNvSpPr>
          <p:nvPr/>
        </p:nvSpPr>
        <p:spPr bwMode="auto">
          <a:xfrm>
            <a:off x="4114397"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rgbClr val="FFFFFF"/>
                </a:solidFill>
                <a:effectLst/>
                <a:uLnTx/>
                <a:uFillTx/>
                <a:latin typeface="Segoe UI Semibold"/>
                <a:ea typeface="+mn-ea"/>
                <a:cs typeface="Segoe UI" pitchFamily="34" charset="0"/>
              </a:rPr>
              <a:t>Agent</a:t>
            </a:r>
          </a:p>
        </p:txBody>
      </p:sp>
      <p:sp>
        <p:nvSpPr>
          <p:cNvPr id="18" name="Rectangle: Rounded Corners 12">
            <a:extLst>
              <a:ext uri="{FF2B5EF4-FFF2-40B4-BE49-F238E27FC236}">
                <a16:creationId xmlns:a16="http://schemas.microsoft.com/office/drawing/2014/main" id="{E5C39024-31DB-51E7-A280-CAAF0633B1A7}"/>
              </a:ext>
              <a:ext uri="{C183D7F6-B498-43B3-948B-1728B52AA6E4}">
                <adec:decorative xmlns:adec="http://schemas.microsoft.com/office/drawing/2017/decorative" val="0"/>
              </a:ext>
            </a:extLst>
          </p:cNvPr>
          <p:cNvSpPr txBox="1">
            <a:spLocks/>
          </p:cNvSpPr>
          <p:nvPr/>
        </p:nvSpPr>
        <p:spPr bwMode="auto">
          <a:xfrm>
            <a:off x="5537335"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rgbClr val="FFFFFF"/>
                </a:solidFill>
                <a:effectLst/>
                <a:uLnTx/>
                <a:uFillTx/>
                <a:latin typeface="Segoe UI Semibold"/>
                <a:ea typeface="+mn-ea"/>
                <a:cs typeface="Segoe UI" pitchFamily="34" charset="0"/>
              </a:rPr>
              <a:t>Agent</a:t>
            </a:r>
          </a:p>
        </p:txBody>
      </p:sp>
      <p:sp>
        <p:nvSpPr>
          <p:cNvPr id="16" name="Rectangle: Rounded Corners 12">
            <a:extLst>
              <a:ext uri="{FF2B5EF4-FFF2-40B4-BE49-F238E27FC236}">
                <a16:creationId xmlns:a16="http://schemas.microsoft.com/office/drawing/2014/main" id="{04E8B321-7300-F318-FD2F-FC9AA19C11F3}"/>
              </a:ext>
              <a:ext uri="{C183D7F6-B498-43B3-948B-1728B52AA6E4}">
                <adec:decorative xmlns:adec="http://schemas.microsoft.com/office/drawing/2017/decorative" val="0"/>
              </a:ext>
            </a:extLst>
          </p:cNvPr>
          <p:cNvSpPr txBox="1">
            <a:spLocks/>
          </p:cNvSpPr>
          <p:nvPr/>
        </p:nvSpPr>
        <p:spPr bwMode="auto">
          <a:xfrm>
            <a:off x="6960272"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rgbClr val="FFFFFF"/>
                </a:solidFill>
                <a:effectLst/>
                <a:uLnTx/>
                <a:uFillTx/>
                <a:latin typeface="Segoe UI Semibold"/>
                <a:ea typeface="+mn-ea"/>
                <a:cs typeface="Segoe UI" pitchFamily="34" charset="0"/>
              </a:rPr>
              <a:t>Agent</a:t>
            </a:r>
          </a:p>
        </p:txBody>
      </p:sp>
      <p:sp>
        <p:nvSpPr>
          <p:cNvPr id="15" name="Rectangle: Rounded Corners 12">
            <a:extLst>
              <a:ext uri="{FF2B5EF4-FFF2-40B4-BE49-F238E27FC236}">
                <a16:creationId xmlns:a16="http://schemas.microsoft.com/office/drawing/2014/main" id="{2FDCDE6A-2A6B-B8BB-A054-273B4D83CCA4}"/>
              </a:ext>
              <a:ext uri="{C183D7F6-B498-43B3-948B-1728B52AA6E4}">
                <adec:decorative xmlns:adec="http://schemas.microsoft.com/office/drawing/2017/decorative" val="0"/>
              </a:ext>
            </a:extLst>
          </p:cNvPr>
          <p:cNvSpPr txBox="1">
            <a:spLocks/>
          </p:cNvSpPr>
          <p:nvPr/>
        </p:nvSpPr>
        <p:spPr bwMode="auto">
          <a:xfrm>
            <a:off x="8383210" y="3695362"/>
            <a:ext cx="1117331" cy="353042"/>
          </a:xfrm>
          <a:prstGeom prst="roundRect">
            <a:avLst>
              <a:gd name="adj" fmla="val 31494"/>
            </a:avLst>
          </a:prstGeom>
          <a:solidFill>
            <a:srgbClr val="2E404B"/>
          </a:solidFill>
          <a:ln w="63897" cap="flat">
            <a:noFill/>
            <a:prstDash val="solid"/>
            <a:miter/>
          </a:ln>
          <a:effectLst/>
        </p:spPr>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defPPr>
              <a:defRPr lang="en-US"/>
            </a:defPPr>
            <a:lvl1pPr marR="0" lvl="0" indent="0" algn="ctr" fontAlgn="auto">
              <a:lnSpc>
                <a:spcPct val="100000"/>
              </a:lnSpc>
              <a:spcBef>
                <a:spcPts val="0"/>
              </a:spcBef>
              <a:spcAft>
                <a:spcPts val="0"/>
              </a:spcAft>
              <a:buClrTx/>
              <a:buSzTx/>
              <a:buFontTx/>
              <a:buNone/>
              <a:tabLst/>
              <a:defRPr kumimoji="0" sz="2000" b="0" i="0" u="none" strike="noStrike" cap="none" spc="0" normalizeH="0" baseline="0">
                <a:ln>
                  <a:noFill/>
                </a:ln>
                <a:gradFill>
                  <a:gsLst>
                    <a:gs pos="40559">
                      <a:srgbClr val="091F2C"/>
                    </a:gs>
                    <a:gs pos="68000">
                      <a:srgbClr val="091F2C"/>
                    </a:gs>
                  </a:gsLst>
                  <a:path path="circle">
                    <a:fillToRect l="100000" t="100000"/>
                  </a:path>
                </a:gradFill>
                <a:effectLst/>
                <a:uLnTx/>
                <a:uFillTx/>
                <a:latin typeface="Segoe UI Variable Display Semib"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1" i="0" u="none" strike="noStrike" kern="1200" cap="none" spc="0" normalizeH="0" baseline="0" noProof="0">
                <a:ln w="3175">
                  <a:noFill/>
                </a:ln>
                <a:solidFill>
                  <a:srgbClr val="FFFFFF"/>
                </a:solidFill>
                <a:effectLst/>
                <a:uLnTx/>
                <a:uFillTx/>
                <a:latin typeface="Segoe UI Semibold"/>
                <a:ea typeface="+mn-ea"/>
                <a:cs typeface="Segoe UI" pitchFamily="34" charset="0"/>
              </a:rPr>
              <a:t>Agent</a:t>
            </a:r>
          </a:p>
        </p:txBody>
      </p:sp>
      <p:sp>
        <p:nvSpPr>
          <p:cNvPr id="33" name="Rectangle: Rounded Corners 12">
            <a:extLst>
              <a:ext uri="{FF2B5EF4-FFF2-40B4-BE49-F238E27FC236}">
                <a16:creationId xmlns:a16="http://schemas.microsoft.com/office/drawing/2014/main" id="{426CB005-D261-20C3-D4F1-26EDF4ABFC54}"/>
              </a:ext>
              <a:ext uri="{C183D7F6-B498-43B3-948B-1728B52AA6E4}">
                <adec:decorative xmlns:adec="http://schemas.microsoft.com/office/drawing/2017/decorative" val="0"/>
              </a:ext>
            </a:extLst>
          </p:cNvPr>
          <p:cNvSpPr txBox="1">
            <a:spLocks/>
          </p:cNvSpPr>
          <p:nvPr/>
        </p:nvSpPr>
        <p:spPr bwMode="auto">
          <a:xfrm>
            <a:off x="2969217" y="4978044"/>
            <a:ext cx="1117330" cy="353042"/>
          </a:xfrm>
          <a:prstGeom prst="roundRect">
            <a:avLst>
              <a:gd name="adj" fmla="val 31494"/>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61000">
                      <a:srgbClr val="C03BC4"/>
                    </a:gs>
                    <a:gs pos="0">
                      <a:srgbClr val="FF5C39"/>
                    </a:gs>
                  </a:gsLst>
                  <a:path path="circle">
                    <a:fillToRect l="100000" b="100000"/>
                  </a:path>
                </a:gradFill>
                <a:effectLst/>
                <a:uLnTx/>
                <a:uFillTx/>
                <a:latin typeface="Segoe UI Semibold"/>
                <a:ea typeface="+mn-ea"/>
                <a:cs typeface="Segoe UI" pitchFamily="34" charset="0"/>
              </a:rPr>
              <a:t>LOB Apps</a:t>
            </a:r>
          </a:p>
        </p:txBody>
      </p:sp>
      <p:sp>
        <p:nvSpPr>
          <p:cNvPr id="28" name="Rectangle: Rounded Corners 12">
            <a:extLst>
              <a:ext uri="{FF2B5EF4-FFF2-40B4-BE49-F238E27FC236}">
                <a16:creationId xmlns:a16="http://schemas.microsoft.com/office/drawing/2014/main" id="{95CDFAF7-64C3-447A-EFF5-CEB17849E328}"/>
              </a:ext>
              <a:ext uri="{C183D7F6-B498-43B3-948B-1728B52AA6E4}">
                <adec:decorative xmlns:adec="http://schemas.microsoft.com/office/drawing/2017/decorative" val="0"/>
              </a:ext>
            </a:extLst>
          </p:cNvPr>
          <p:cNvSpPr txBox="1">
            <a:spLocks/>
          </p:cNvSpPr>
          <p:nvPr/>
        </p:nvSpPr>
        <p:spPr bwMode="auto">
          <a:xfrm>
            <a:off x="4666824" y="4978044"/>
            <a:ext cx="1117330" cy="353042"/>
          </a:xfrm>
          <a:prstGeom prst="roundRect">
            <a:avLst>
              <a:gd name="adj" fmla="val 31494"/>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61000">
                      <a:srgbClr val="C03BC4"/>
                    </a:gs>
                    <a:gs pos="0">
                      <a:srgbClr val="FF5C39"/>
                    </a:gs>
                  </a:gsLst>
                  <a:path path="circle">
                    <a:fillToRect l="100000" b="100000"/>
                  </a:path>
                </a:gradFill>
                <a:effectLst/>
                <a:uLnTx/>
                <a:uFillTx/>
                <a:latin typeface="Segoe UI Semibold"/>
                <a:ea typeface="+mn-ea"/>
                <a:cs typeface="Segoe UI" pitchFamily="34" charset="0"/>
              </a:rPr>
              <a:t>Biz Ops</a:t>
            </a:r>
          </a:p>
        </p:txBody>
      </p:sp>
      <p:sp>
        <p:nvSpPr>
          <p:cNvPr id="26" name="Rectangle: Rounded Corners 12">
            <a:extLst>
              <a:ext uri="{FF2B5EF4-FFF2-40B4-BE49-F238E27FC236}">
                <a16:creationId xmlns:a16="http://schemas.microsoft.com/office/drawing/2014/main" id="{FEB99B7F-3EDD-D8FE-26A4-1B0716CB6D1B}"/>
              </a:ext>
              <a:ext uri="{C183D7F6-B498-43B3-948B-1728B52AA6E4}">
                <adec:decorative xmlns:adec="http://schemas.microsoft.com/office/drawing/2017/decorative" val="0"/>
              </a:ext>
            </a:extLst>
          </p:cNvPr>
          <p:cNvSpPr txBox="1">
            <a:spLocks/>
          </p:cNvSpPr>
          <p:nvPr/>
        </p:nvSpPr>
        <p:spPr bwMode="auto">
          <a:xfrm>
            <a:off x="6392573" y="4978044"/>
            <a:ext cx="1117330" cy="353042"/>
          </a:xfrm>
          <a:prstGeom prst="roundRect">
            <a:avLst>
              <a:gd name="adj" fmla="val 31494"/>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61000">
                      <a:srgbClr val="C03BC4"/>
                    </a:gs>
                    <a:gs pos="0">
                      <a:srgbClr val="FF5C39"/>
                    </a:gs>
                  </a:gsLst>
                  <a:path path="circle">
                    <a:fillToRect l="100000" b="100000"/>
                  </a:path>
                </a:gradFill>
                <a:effectLst/>
                <a:uLnTx/>
                <a:uFillTx/>
                <a:latin typeface="Segoe UI Semibold"/>
                <a:ea typeface="+mn-ea"/>
                <a:cs typeface="Segoe UI" pitchFamily="34" charset="0"/>
              </a:rPr>
              <a:t>New APIs</a:t>
            </a:r>
          </a:p>
        </p:txBody>
      </p:sp>
      <p:sp>
        <p:nvSpPr>
          <p:cNvPr id="25" name="Rectangle: Rounded Corners 12">
            <a:extLst>
              <a:ext uri="{FF2B5EF4-FFF2-40B4-BE49-F238E27FC236}">
                <a16:creationId xmlns:a16="http://schemas.microsoft.com/office/drawing/2014/main" id="{3B8BF3EA-C5E4-863E-9AE2-F89CB7178D4F}"/>
              </a:ext>
              <a:ext uri="{C183D7F6-B498-43B3-948B-1728B52AA6E4}">
                <adec:decorative xmlns:adec="http://schemas.microsoft.com/office/drawing/2017/decorative" val="0"/>
              </a:ext>
            </a:extLst>
          </p:cNvPr>
          <p:cNvSpPr txBox="1">
            <a:spLocks/>
          </p:cNvSpPr>
          <p:nvPr/>
        </p:nvSpPr>
        <p:spPr bwMode="auto">
          <a:xfrm>
            <a:off x="8105623" y="4978044"/>
            <a:ext cx="1117330" cy="353042"/>
          </a:xfrm>
          <a:prstGeom prst="roundRect">
            <a:avLst>
              <a:gd name="adj" fmla="val 31494"/>
            </a:avLst>
          </a:prstGeom>
          <a:solidFill>
            <a:schemeClr val="tx1"/>
          </a:soli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300" b="1" i="0" u="none" strike="noStrike" kern="1200" cap="none" spc="0" normalizeH="0" baseline="0" noProof="0">
                <a:ln w="3175">
                  <a:noFill/>
                </a:ln>
                <a:gradFill>
                  <a:gsLst>
                    <a:gs pos="61000">
                      <a:srgbClr val="C03BC4"/>
                    </a:gs>
                    <a:gs pos="0">
                      <a:srgbClr val="FF5C39"/>
                    </a:gs>
                  </a:gsLst>
                  <a:path path="circle">
                    <a:fillToRect l="100000" b="100000"/>
                  </a:path>
                </a:gradFill>
                <a:effectLst/>
                <a:uLnTx/>
                <a:uFillTx/>
                <a:latin typeface="Segoe UI Semibold"/>
                <a:ea typeface="+mn-ea"/>
                <a:cs typeface="Segoe UI" pitchFamily="34" charset="0"/>
              </a:rPr>
              <a:t>New Agents</a:t>
            </a:r>
          </a:p>
        </p:txBody>
      </p:sp>
      <p:sp>
        <p:nvSpPr>
          <p:cNvPr id="37" name="TextBox 36">
            <a:extLst>
              <a:ext uri="{FF2B5EF4-FFF2-40B4-BE49-F238E27FC236}">
                <a16:creationId xmlns:a16="http://schemas.microsoft.com/office/drawing/2014/main" id="{74CD963A-26B2-7880-C747-AD14DF66652E}"/>
              </a:ext>
            </a:extLst>
          </p:cNvPr>
          <p:cNvSpPr txBox="1"/>
          <p:nvPr/>
        </p:nvSpPr>
        <p:spPr>
          <a:xfrm>
            <a:off x="6504192" y="5494052"/>
            <a:ext cx="894093" cy="327148"/>
          </a:xfrm>
          <a:prstGeom prst="rect">
            <a:avLst/>
          </a:prstGeom>
          <a:effectLst>
            <a:softEdge rad="50419"/>
          </a:effectLst>
        </p:spPr>
        <p:txBody>
          <a:bodyPr wrap="none" lIns="0" tIns="180000" rIns="0" bIns="180000" rtlCol="0" anchor="ctr">
            <a:no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New Value</a:t>
            </a:r>
          </a:p>
        </p:txBody>
      </p:sp>
      <p:sp>
        <p:nvSpPr>
          <p:cNvPr id="38" name="TextBox 37">
            <a:extLst>
              <a:ext uri="{FF2B5EF4-FFF2-40B4-BE49-F238E27FC236}">
                <a16:creationId xmlns:a16="http://schemas.microsoft.com/office/drawing/2014/main" id="{CA5731E6-340E-7CBA-4DEF-AF3A53EF9F79}"/>
              </a:ext>
            </a:extLst>
          </p:cNvPr>
          <p:cNvSpPr txBox="1"/>
          <p:nvPr/>
        </p:nvSpPr>
        <p:spPr>
          <a:xfrm>
            <a:off x="4778443" y="5494052"/>
            <a:ext cx="894093" cy="327148"/>
          </a:xfrm>
          <a:prstGeom prst="rect">
            <a:avLst/>
          </a:prstGeom>
          <a:effectLst>
            <a:softEdge rad="50419"/>
          </a:effectLst>
        </p:spPr>
        <p:txBody>
          <a:bodyPr wrap="none" lIns="0" tIns="180000" rIns="0" bIns="180000" rtlCol="0" anchor="ctr">
            <a:no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New Value</a:t>
            </a:r>
          </a:p>
        </p:txBody>
      </p:sp>
      <p:sp>
        <p:nvSpPr>
          <p:cNvPr id="39" name="TextBox 38">
            <a:extLst>
              <a:ext uri="{FF2B5EF4-FFF2-40B4-BE49-F238E27FC236}">
                <a16:creationId xmlns:a16="http://schemas.microsoft.com/office/drawing/2014/main" id="{C2ED1DCF-76A2-F1E9-E6BA-4A5048C20FDC}"/>
              </a:ext>
            </a:extLst>
          </p:cNvPr>
          <p:cNvSpPr txBox="1"/>
          <p:nvPr/>
        </p:nvSpPr>
        <p:spPr>
          <a:xfrm>
            <a:off x="3120050" y="5494052"/>
            <a:ext cx="894093" cy="327148"/>
          </a:xfrm>
          <a:prstGeom prst="rect">
            <a:avLst/>
          </a:prstGeom>
          <a:effectLst>
            <a:softEdge rad="50419"/>
          </a:effectLst>
        </p:spPr>
        <p:txBody>
          <a:bodyPr wrap="none" lIns="0" tIns="180000" rIns="0" bIns="180000" rtlCol="0" anchor="ctr">
            <a:no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New Value</a:t>
            </a:r>
          </a:p>
        </p:txBody>
      </p:sp>
      <p:sp>
        <p:nvSpPr>
          <p:cNvPr id="36" name="TextBox 35">
            <a:extLst>
              <a:ext uri="{FF2B5EF4-FFF2-40B4-BE49-F238E27FC236}">
                <a16:creationId xmlns:a16="http://schemas.microsoft.com/office/drawing/2014/main" id="{CC920466-4247-0A2A-4280-592489D06B91}"/>
              </a:ext>
            </a:extLst>
          </p:cNvPr>
          <p:cNvSpPr txBox="1"/>
          <p:nvPr/>
        </p:nvSpPr>
        <p:spPr>
          <a:xfrm>
            <a:off x="8217242" y="5494052"/>
            <a:ext cx="894093" cy="327148"/>
          </a:xfrm>
          <a:prstGeom prst="rect">
            <a:avLst/>
          </a:prstGeom>
          <a:effectLst>
            <a:softEdge rad="50419"/>
          </a:effectLst>
        </p:spPr>
        <p:txBody>
          <a:bodyPr wrap="none" lIns="0" tIns="180000" rIns="0" bIns="180000" rtlCol="0" anchor="ctr">
            <a:noAutofit/>
          </a:bodyPr>
          <a:lstStyle/>
          <a:p>
            <a:pPr marL="0" marR="0" lvl="0" indent="0" algn="ctr" defTabSz="932449" rtl="0" eaLnBrk="1" fontAlgn="auto" latinLnBrk="0" hangingPunct="1">
              <a:lnSpc>
                <a:spcPct val="100000"/>
              </a:lnSpc>
              <a:spcBef>
                <a:spcPts val="200"/>
              </a:spcBef>
              <a:spcAft>
                <a:spcPts val="0"/>
              </a:spcAft>
              <a:buClrTx/>
              <a:buSzTx/>
              <a:buFontTx/>
              <a:buNone/>
              <a:tabLst/>
              <a:defRPr/>
            </a:pPr>
            <a:r>
              <a:rPr kumimoji="0" lang="en-US" sz="1200" b="0" i="0" u="none" strike="noStrike" kern="1200" cap="none" spc="0" normalizeH="0" baseline="0" noProof="0">
                <a:ln w="3175">
                  <a:noFill/>
                </a:ln>
                <a:solidFill>
                  <a:srgbClr val="FFFFFF"/>
                </a:solidFill>
                <a:effectLst/>
                <a:uLnTx/>
                <a:uFillTx/>
                <a:latin typeface="Segoe UI Semibold"/>
                <a:ea typeface="+mn-ea"/>
                <a:cs typeface="Segoe UI" panose="020B0502040204020203" pitchFamily="34" charset="0"/>
              </a:rPr>
              <a:t>New Value</a:t>
            </a:r>
          </a:p>
        </p:txBody>
      </p:sp>
      <p:sp>
        <p:nvSpPr>
          <p:cNvPr id="21" name="Rectangle 20">
            <a:extLst>
              <a:ext uri="{FF2B5EF4-FFF2-40B4-BE49-F238E27FC236}">
                <a16:creationId xmlns:a16="http://schemas.microsoft.com/office/drawing/2014/main" id="{322874C7-6C33-B4A7-76D3-8B6A2B10116A}"/>
              </a:ext>
              <a:ext uri="{C183D7F6-B498-43B3-948B-1728B52AA6E4}">
                <adec:decorative xmlns:adec="http://schemas.microsoft.com/office/drawing/2017/decorative" val="1"/>
              </a:ext>
            </a:extLst>
          </p:cNvPr>
          <p:cNvSpPr/>
          <p:nvPr/>
        </p:nvSpPr>
        <p:spPr bwMode="auto">
          <a:xfrm>
            <a:off x="2261826" y="5821200"/>
            <a:ext cx="7973148" cy="525183"/>
          </a:xfrm>
          <a:prstGeom prst="rect">
            <a:avLst/>
          </a:prstGeom>
          <a:gradFill flip="none" rotWithShape="1">
            <a:gsLst>
              <a:gs pos="0">
                <a:schemeClr val="bg1">
                  <a:alpha val="0"/>
                </a:schemeClr>
              </a:gs>
              <a:gs pos="40000">
                <a:schemeClr val="bg1"/>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1204023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7.40741E-7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42" presetClass="path" presetSubtype="0" decel="100000" fill="hold" grpId="1" nodeType="withEffect">
                                  <p:stCondLst>
                                    <p:cond delay="100"/>
                                  </p:stCondLst>
                                  <p:childTnLst>
                                    <p:animMotion origin="layout" path="M 1.875E-6 3.7037E-6 L 1.875E-6 0.03541 " pathEditMode="relative" rAng="0" ptsTypes="AA">
                                      <p:cBhvr>
                                        <p:cTn id="14" dur="700" spd="-100000" fill="hold"/>
                                        <p:tgtEl>
                                          <p:spTgt spid="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4.16667E-6 3.7037E-6 L 4.16667E-6 0.03541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100"/>
                                  </p:stCondLst>
                                  <p:childTnLst>
                                    <p:animMotion origin="layout" path="M -2.08333E-6 3.7037E-6 L -2.08333E-6 0.03541 " pathEditMode="relative" rAng="0" ptsTypes="AA">
                                      <p:cBhvr>
                                        <p:cTn id="24" dur="700" spd="-100000" fill="hold"/>
                                        <p:tgtEl>
                                          <p:spTgt spid="13"/>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grpId="1" nodeType="withEffect">
                                  <p:stCondLst>
                                    <p:cond delay="100"/>
                                  </p:stCondLst>
                                  <p:childTnLst>
                                    <p:animMotion origin="layout" path="M 2.91667E-6 3.7037E-6 L 2.91667E-6 0.03541 " pathEditMode="relative" rAng="0" ptsTypes="AA">
                                      <p:cBhvr>
                                        <p:cTn id="29" dur="700" spd="-100000" fill="hold"/>
                                        <p:tgtEl>
                                          <p:spTgt spid="14"/>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76"/>
                                        </p:tgtEl>
                                        <p:attrNameLst>
                                          <p:attrName>style.visibility</p:attrName>
                                        </p:attrNameLst>
                                      </p:cBhvr>
                                      <p:to>
                                        <p:strVal val="visible"/>
                                      </p:to>
                                    </p:set>
                                    <p:animEffect transition="in" filter="fade">
                                      <p:cBhvr>
                                        <p:cTn id="32" dur="500"/>
                                        <p:tgtEl>
                                          <p:spTgt spid="76"/>
                                        </p:tgtEl>
                                      </p:cBhvr>
                                    </p:animEffect>
                                  </p:childTnLst>
                                </p:cTn>
                              </p:par>
                              <p:par>
                                <p:cTn id="33" presetID="42" presetClass="path" presetSubtype="0" decel="100000" fill="hold" grpId="1" nodeType="withEffect">
                                  <p:stCondLst>
                                    <p:cond delay="100"/>
                                  </p:stCondLst>
                                  <p:childTnLst>
                                    <p:animMotion origin="layout" path="M 4.16667E-7 3.33333E-6 L 4.16667E-7 0.03541 " pathEditMode="relative" rAng="0" ptsTypes="AA">
                                      <p:cBhvr>
                                        <p:cTn id="34" dur="700" spd="-100000" fill="hold"/>
                                        <p:tgtEl>
                                          <p:spTgt spid="76"/>
                                        </p:tgtEl>
                                        <p:attrNameLst>
                                          <p:attrName>ppt_x</p:attrName>
                                          <p:attrName>ppt_y</p:attrName>
                                        </p:attrNameLst>
                                      </p:cBhvr>
                                      <p:rCtr x="0" y="1759"/>
                                    </p:animMotion>
                                  </p:childTnLst>
                                </p:cTn>
                              </p:par>
                              <p:par>
                                <p:cTn id="35" presetID="10" presetClass="entr" presetSubtype="0" fill="hold" grpId="0" nodeType="withEffect">
                                  <p:stCondLst>
                                    <p:cond delay="1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0"/>
                                        <p:tgtEl>
                                          <p:spTgt spid="82"/>
                                        </p:tgtEl>
                                      </p:cBhvr>
                                    </p:animEffect>
                                  </p:childTnLst>
                                </p:cTn>
                              </p:par>
                              <p:par>
                                <p:cTn id="38" presetID="42" presetClass="path" presetSubtype="0" decel="100000" fill="hold" grpId="1" nodeType="withEffect">
                                  <p:stCondLst>
                                    <p:cond delay="100"/>
                                  </p:stCondLst>
                                  <p:childTnLst>
                                    <p:animMotion origin="layout" path="M -3.75E-6 3.33333E-6 L -3.75E-6 0.03541 " pathEditMode="relative" rAng="0" ptsTypes="AA">
                                      <p:cBhvr>
                                        <p:cTn id="39" dur="700" spd="-100000" fill="hold"/>
                                        <p:tgtEl>
                                          <p:spTgt spid="82"/>
                                        </p:tgtEl>
                                        <p:attrNameLst>
                                          <p:attrName>ppt_x</p:attrName>
                                          <p:attrName>ppt_y</p:attrName>
                                        </p:attrNameLst>
                                      </p:cBhvr>
                                      <p:rCtr x="0" y="1759"/>
                                    </p:animMotion>
                                  </p:childTnLst>
                                </p:cTn>
                              </p:par>
                              <p:par>
                                <p:cTn id="40" presetID="10" presetClass="entr" presetSubtype="0" fill="hold" grpId="0" nodeType="withEffect">
                                  <p:stCondLst>
                                    <p:cond delay="100"/>
                                  </p:stCondLst>
                                  <p:childTnLst>
                                    <p:set>
                                      <p:cBhvr>
                                        <p:cTn id="41" dur="1" fill="hold">
                                          <p:stCondLst>
                                            <p:cond delay="0"/>
                                          </p:stCondLst>
                                        </p:cTn>
                                        <p:tgtEl>
                                          <p:spTgt spid="87"/>
                                        </p:tgtEl>
                                        <p:attrNameLst>
                                          <p:attrName>style.visibility</p:attrName>
                                        </p:attrNameLst>
                                      </p:cBhvr>
                                      <p:to>
                                        <p:strVal val="visible"/>
                                      </p:to>
                                    </p:set>
                                    <p:animEffect transition="in" filter="fade">
                                      <p:cBhvr>
                                        <p:cTn id="42" dur="500"/>
                                        <p:tgtEl>
                                          <p:spTgt spid="87"/>
                                        </p:tgtEl>
                                      </p:cBhvr>
                                    </p:animEffect>
                                  </p:childTnLst>
                                </p:cTn>
                              </p:par>
                              <p:par>
                                <p:cTn id="43" presetID="42" presetClass="path" presetSubtype="0" decel="100000" fill="hold" grpId="1" nodeType="withEffect">
                                  <p:stCondLst>
                                    <p:cond delay="100"/>
                                  </p:stCondLst>
                                  <p:childTnLst>
                                    <p:animMotion origin="layout" path="M -2.29167E-6 3.33333E-6 L -2.29167E-6 0.03541 " pathEditMode="relative" rAng="0" ptsTypes="AA">
                                      <p:cBhvr>
                                        <p:cTn id="44" dur="700" spd="-100000" fill="hold"/>
                                        <p:tgtEl>
                                          <p:spTgt spid="87"/>
                                        </p:tgtEl>
                                        <p:attrNameLst>
                                          <p:attrName>ppt_x</p:attrName>
                                          <p:attrName>ppt_y</p:attrName>
                                        </p:attrNameLst>
                                      </p:cBhvr>
                                      <p:rCtr x="0" y="1759"/>
                                    </p:animMotion>
                                  </p:childTnLst>
                                </p:cTn>
                              </p:par>
                              <p:par>
                                <p:cTn id="45" presetID="10" presetClass="entr" presetSubtype="0" fill="hold" grpId="0" nodeType="withEffect">
                                  <p:stCondLst>
                                    <p:cond delay="100"/>
                                  </p:stCondLst>
                                  <p:childTnLst>
                                    <p:set>
                                      <p:cBhvr>
                                        <p:cTn id="46" dur="1" fill="hold">
                                          <p:stCondLst>
                                            <p:cond delay="0"/>
                                          </p:stCondLst>
                                        </p:cTn>
                                        <p:tgtEl>
                                          <p:spTgt spid="88"/>
                                        </p:tgtEl>
                                        <p:attrNameLst>
                                          <p:attrName>style.visibility</p:attrName>
                                        </p:attrNameLst>
                                      </p:cBhvr>
                                      <p:to>
                                        <p:strVal val="visible"/>
                                      </p:to>
                                    </p:set>
                                    <p:animEffect transition="in" filter="fade">
                                      <p:cBhvr>
                                        <p:cTn id="47" dur="500"/>
                                        <p:tgtEl>
                                          <p:spTgt spid="88"/>
                                        </p:tgtEl>
                                      </p:cBhvr>
                                    </p:animEffect>
                                  </p:childTnLst>
                                </p:cTn>
                              </p:par>
                              <p:par>
                                <p:cTn id="48" presetID="42" presetClass="path" presetSubtype="0" decel="100000" fill="hold" grpId="1" nodeType="withEffect">
                                  <p:stCondLst>
                                    <p:cond delay="100"/>
                                  </p:stCondLst>
                                  <p:childTnLst>
                                    <p:animMotion origin="layout" path="M 4.375E-6 3.33333E-6 L 4.375E-6 0.03541 " pathEditMode="relative" rAng="0" ptsTypes="AA">
                                      <p:cBhvr>
                                        <p:cTn id="49" dur="700" spd="-100000" fill="hold"/>
                                        <p:tgtEl>
                                          <p:spTgt spid="88"/>
                                        </p:tgtEl>
                                        <p:attrNameLst>
                                          <p:attrName>ppt_x</p:attrName>
                                          <p:attrName>ppt_y</p:attrName>
                                        </p:attrNameLst>
                                      </p:cBhvr>
                                      <p:rCtr x="0" y="1759"/>
                                    </p:animMotion>
                                  </p:childTnLst>
                                </p:cTn>
                              </p:par>
                              <p:par>
                                <p:cTn id="50" presetID="10" presetClass="entr" presetSubtype="0" fill="hold" grpId="0" nodeType="withEffect">
                                  <p:stCondLst>
                                    <p:cond delay="10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par>
                                <p:cTn id="53" presetID="42" presetClass="path" presetSubtype="0" decel="100000" fill="hold" grpId="1" nodeType="withEffect">
                                  <p:stCondLst>
                                    <p:cond delay="100"/>
                                  </p:stCondLst>
                                  <p:childTnLst>
                                    <p:animMotion origin="layout" path="M 2.08333E-6 3.33333E-6 L 2.08333E-6 0.03541 " pathEditMode="relative" rAng="0" ptsTypes="AA">
                                      <p:cBhvr>
                                        <p:cTn id="54" dur="700" spd="-100000" fill="hold"/>
                                        <p:tgtEl>
                                          <p:spTgt spid="91"/>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92"/>
                                        </p:tgtEl>
                                        <p:attrNameLst>
                                          <p:attrName>style.visibility</p:attrName>
                                        </p:attrNameLst>
                                      </p:cBhvr>
                                      <p:to>
                                        <p:strVal val="visible"/>
                                      </p:to>
                                    </p:set>
                                    <p:animEffect transition="in" filter="fade">
                                      <p:cBhvr>
                                        <p:cTn id="57" dur="500"/>
                                        <p:tgtEl>
                                          <p:spTgt spid="92"/>
                                        </p:tgtEl>
                                      </p:cBhvr>
                                    </p:animEffect>
                                  </p:childTnLst>
                                </p:cTn>
                              </p:par>
                              <p:par>
                                <p:cTn id="58" presetID="42" presetClass="path" presetSubtype="0" decel="100000" fill="hold" grpId="1" nodeType="withEffect">
                                  <p:stCondLst>
                                    <p:cond delay="100"/>
                                  </p:stCondLst>
                                  <p:childTnLst>
                                    <p:animMotion origin="layout" path="M -1.45833E-6 3.33333E-6 L -1.45833E-6 0.03541 " pathEditMode="relative" rAng="0" ptsTypes="AA">
                                      <p:cBhvr>
                                        <p:cTn id="59" dur="700" spd="-100000" fill="hold"/>
                                        <p:tgtEl>
                                          <p:spTgt spid="92"/>
                                        </p:tgtEl>
                                        <p:attrNameLst>
                                          <p:attrName>ppt_x</p:attrName>
                                          <p:attrName>ppt_y</p:attrName>
                                        </p:attrNameLst>
                                      </p:cBhvr>
                                      <p:rCtr x="0" y="1759"/>
                                    </p:animMotion>
                                  </p:childTnLst>
                                </p:cTn>
                              </p:par>
                              <p:par>
                                <p:cTn id="60" presetID="10" presetClass="entr" presetSubtype="0" fill="hold" grpId="0" nodeType="withEffect">
                                  <p:stCondLst>
                                    <p:cond delay="10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childTnLst>
                                </p:cTn>
                              </p:par>
                              <p:par>
                                <p:cTn id="63" presetID="42" presetClass="path" presetSubtype="0" decel="100000" fill="hold" grpId="1" nodeType="withEffect">
                                  <p:stCondLst>
                                    <p:cond delay="100"/>
                                  </p:stCondLst>
                                  <p:childTnLst>
                                    <p:animMotion origin="layout" path="M -4.58333E-6 3.33333E-6 L -4.58333E-6 0.03541 " pathEditMode="relative" rAng="0" ptsTypes="AA">
                                      <p:cBhvr>
                                        <p:cTn id="64" dur="700" spd="-100000" fill="hold"/>
                                        <p:tgtEl>
                                          <p:spTgt spid="93"/>
                                        </p:tgtEl>
                                        <p:attrNameLst>
                                          <p:attrName>ppt_x</p:attrName>
                                          <p:attrName>ppt_y</p:attrName>
                                        </p:attrNameLst>
                                      </p:cBhvr>
                                      <p:rCtr x="0" y="1759"/>
                                    </p:animMotion>
                                  </p:childTnLst>
                                </p:cTn>
                              </p:par>
                              <p:par>
                                <p:cTn id="65" presetID="10" presetClass="entr" presetSubtype="0" fill="hold" grpId="0" nodeType="withEffect">
                                  <p:stCondLst>
                                    <p:cond delay="100"/>
                                  </p:stCondLst>
                                  <p:childTnLst>
                                    <p:set>
                                      <p:cBhvr>
                                        <p:cTn id="66" dur="1" fill="hold">
                                          <p:stCondLst>
                                            <p:cond delay="0"/>
                                          </p:stCondLst>
                                        </p:cTn>
                                        <p:tgtEl>
                                          <p:spTgt spid="94"/>
                                        </p:tgtEl>
                                        <p:attrNameLst>
                                          <p:attrName>style.visibility</p:attrName>
                                        </p:attrNameLst>
                                      </p:cBhvr>
                                      <p:to>
                                        <p:strVal val="visible"/>
                                      </p:to>
                                    </p:set>
                                    <p:animEffect transition="in" filter="fade">
                                      <p:cBhvr>
                                        <p:cTn id="67" dur="500"/>
                                        <p:tgtEl>
                                          <p:spTgt spid="94"/>
                                        </p:tgtEl>
                                      </p:cBhvr>
                                    </p:animEffect>
                                  </p:childTnLst>
                                </p:cTn>
                              </p:par>
                              <p:par>
                                <p:cTn id="68" presetID="42" presetClass="path" presetSubtype="0" decel="100000" fill="hold" grpId="1" nodeType="withEffect">
                                  <p:stCondLst>
                                    <p:cond delay="100"/>
                                  </p:stCondLst>
                                  <p:childTnLst>
                                    <p:animMotion origin="layout" path="M 2.91667E-6 3.33333E-6 L 2.91667E-6 0.03541 " pathEditMode="relative" rAng="0" ptsTypes="AA">
                                      <p:cBhvr>
                                        <p:cTn id="69" dur="700" spd="-100000" fill="hold"/>
                                        <p:tgtEl>
                                          <p:spTgt spid="94"/>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42" presetClass="path" presetSubtype="0" decel="100000" fill="hold" grpId="1" nodeType="withEffect">
                                  <p:stCondLst>
                                    <p:cond delay="100"/>
                                  </p:stCondLst>
                                  <p:childTnLst>
                                    <p:animMotion origin="layout" path="M 3.54167E-6 -3.33333E-6 L 3.54167E-6 0.03542 " pathEditMode="relative" rAng="0" ptsTypes="AA">
                                      <p:cBhvr>
                                        <p:cTn id="74" dur="700" spd="-100000" fill="hold"/>
                                        <p:tgtEl>
                                          <p:spTgt spid="20"/>
                                        </p:tgtEl>
                                        <p:attrNameLst>
                                          <p:attrName>ppt_x</p:attrName>
                                          <p:attrName>ppt_y</p:attrName>
                                        </p:attrNameLst>
                                      </p:cBhvr>
                                      <p:rCtr x="0" y="1759"/>
                                    </p:animMotion>
                                  </p:childTnLst>
                                </p:cTn>
                              </p:par>
                              <p:par>
                                <p:cTn id="75" presetID="10" presetClass="entr" presetSubtype="0" fill="hold" grpId="0" nodeType="withEffect">
                                  <p:stCondLst>
                                    <p:cond delay="10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par>
                                <p:cTn id="78" presetID="42" presetClass="path" presetSubtype="0" decel="100000" fill="hold" grpId="1" nodeType="withEffect">
                                  <p:stCondLst>
                                    <p:cond delay="100"/>
                                  </p:stCondLst>
                                  <p:childTnLst>
                                    <p:animMotion origin="layout" path="M -3.33333E-6 -3.33333E-6 L -3.33333E-6 0.03542 " pathEditMode="relative" rAng="0" ptsTypes="AA">
                                      <p:cBhvr>
                                        <p:cTn id="79" dur="700" spd="-100000" fill="hold"/>
                                        <p:tgtEl>
                                          <p:spTgt spid="19"/>
                                        </p:tgtEl>
                                        <p:attrNameLst>
                                          <p:attrName>ppt_x</p:attrName>
                                          <p:attrName>ppt_y</p:attrName>
                                        </p:attrNameLst>
                                      </p:cBhvr>
                                      <p:rCtr x="0" y="1759"/>
                                    </p:animMotion>
                                  </p:childTnLst>
                                </p:cTn>
                              </p:par>
                              <p:par>
                                <p:cTn id="80" presetID="10" presetClass="entr" presetSubtype="0" fill="hold" grpId="0" nodeType="withEffect">
                                  <p:stCondLst>
                                    <p:cond delay="10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42" presetClass="path" presetSubtype="0" decel="100000" fill="hold" grpId="1" nodeType="withEffect">
                                  <p:stCondLst>
                                    <p:cond delay="100"/>
                                  </p:stCondLst>
                                  <p:childTnLst>
                                    <p:animMotion origin="layout" path="M 0 -3.33333E-6 L 0 0.03542 " pathEditMode="relative" rAng="0" ptsTypes="AA">
                                      <p:cBhvr>
                                        <p:cTn id="84" dur="700" spd="-100000" fill="hold"/>
                                        <p:tgtEl>
                                          <p:spTgt spid="18"/>
                                        </p:tgtEl>
                                        <p:attrNameLst>
                                          <p:attrName>ppt_x</p:attrName>
                                          <p:attrName>ppt_y</p:attrName>
                                        </p:attrNameLst>
                                      </p:cBhvr>
                                      <p:rCtr x="0" y="1759"/>
                                    </p:animMotion>
                                  </p:childTnLst>
                                </p:cTn>
                              </p:par>
                              <p:par>
                                <p:cTn id="85" presetID="10" presetClass="entr" presetSubtype="0" fill="hold" grpId="0" nodeType="withEffect">
                                  <p:stCondLst>
                                    <p:cond delay="10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par>
                                <p:cTn id="88" presetID="42" presetClass="path" presetSubtype="0" decel="100000" fill="hold" grpId="1" nodeType="withEffect">
                                  <p:stCondLst>
                                    <p:cond delay="100"/>
                                  </p:stCondLst>
                                  <p:childTnLst>
                                    <p:animMotion origin="layout" path="M 3.33333E-6 -3.33333E-6 L 3.33333E-6 0.03542 " pathEditMode="relative" rAng="0" ptsTypes="AA">
                                      <p:cBhvr>
                                        <p:cTn id="89" dur="700" spd="-100000" fill="hold"/>
                                        <p:tgtEl>
                                          <p:spTgt spid="16"/>
                                        </p:tgtEl>
                                        <p:attrNameLst>
                                          <p:attrName>ppt_x</p:attrName>
                                          <p:attrName>ppt_y</p:attrName>
                                        </p:attrNameLst>
                                      </p:cBhvr>
                                      <p:rCtr x="0" y="1759"/>
                                    </p:animMotion>
                                  </p:childTnLst>
                                </p:cTn>
                              </p:par>
                              <p:par>
                                <p:cTn id="90" presetID="10" presetClass="entr" presetSubtype="0" fill="hold" grpId="0" nodeType="withEffect">
                                  <p:stCondLst>
                                    <p:cond delay="10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42" presetClass="path" presetSubtype="0" decel="100000" fill="hold" grpId="1" nodeType="withEffect">
                                  <p:stCondLst>
                                    <p:cond delay="100"/>
                                  </p:stCondLst>
                                  <p:childTnLst>
                                    <p:animMotion origin="layout" path="M -3.54167E-6 -3.33333E-6 L -3.54167E-6 0.03542 " pathEditMode="relative" rAng="0" ptsTypes="AA">
                                      <p:cBhvr>
                                        <p:cTn id="94" dur="700" spd="-100000" fill="hold"/>
                                        <p:tgtEl>
                                          <p:spTgt spid="15"/>
                                        </p:tgtEl>
                                        <p:attrNameLst>
                                          <p:attrName>ppt_x</p:attrName>
                                          <p:attrName>ppt_y</p:attrName>
                                        </p:attrNameLst>
                                      </p:cBhvr>
                                      <p:rCtr x="0" y="1759"/>
                                    </p:animMotion>
                                  </p:childTnLst>
                                </p:cTn>
                              </p:par>
                              <p:par>
                                <p:cTn id="95" presetID="10" presetClass="entr" presetSubtype="0" fill="hold" grpId="0" nodeType="withEffect">
                                  <p:stCondLst>
                                    <p:cond delay="10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childTnLst>
                                </p:cTn>
                              </p:par>
                              <p:par>
                                <p:cTn id="98" presetID="42" presetClass="path" presetSubtype="0" decel="100000" fill="hold" grpId="1" nodeType="withEffect">
                                  <p:stCondLst>
                                    <p:cond delay="100"/>
                                  </p:stCondLst>
                                  <p:childTnLst>
                                    <p:animMotion origin="layout" path="M -2.91667E-6 -3.7037E-7 L -2.91667E-6 0.03542 " pathEditMode="relative" rAng="0" ptsTypes="AA">
                                      <p:cBhvr>
                                        <p:cTn id="99" dur="700" spd="-100000" fill="hold"/>
                                        <p:tgtEl>
                                          <p:spTgt spid="33"/>
                                        </p:tgtEl>
                                        <p:attrNameLst>
                                          <p:attrName>ppt_x</p:attrName>
                                          <p:attrName>ppt_y</p:attrName>
                                        </p:attrNameLst>
                                      </p:cBhvr>
                                      <p:rCtr x="0" y="1759"/>
                                    </p:animMotion>
                                  </p:childTnLst>
                                </p:cTn>
                              </p:par>
                              <p:par>
                                <p:cTn id="100" presetID="10" presetClass="entr" presetSubtype="0" fill="hold" grpId="0" nodeType="withEffect">
                                  <p:stCondLst>
                                    <p:cond delay="100"/>
                                  </p:stCondLst>
                                  <p:childTnLst>
                                    <p:set>
                                      <p:cBhvr>
                                        <p:cTn id="101" dur="1" fill="hold">
                                          <p:stCondLst>
                                            <p:cond delay="0"/>
                                          </p:stCondLst>
                                        </p:cTn>
                                        <p:tgtEl>
                                          <p:spTgt spid="28"/>
                                        </p:tgtEl>
                                        <p:attrNameLst>
                                          <p:attrName>style.visibility</p:attrName>
                                        </p:attrNameLst>
                                      </p:cBhvr>
                                      <p:to>
                                        <p:strVal val="visible"/>
                                      </p:to>
                                    </p:set>
                                    <p:animEffect transition="in" filter="fade">
                                      <p:cBhvr>
                                        <p:cTn id="102" dur="500"/>
                                        <p:tgtEl>
                                          <p:spTgt spid="28"/>
                                        </p:tgtEl>
                                      </p:cBhvr>
                                    </p:animEffect>
                                  </p:childTnLst>
                                </p:cTn>
                              </p:par>
                              <p:par>
                                <p:cTn id="103" presetID="42" presetClass="path" presetSubtype="0" decel="100000" fill="hold" grpId="1" nodeType="withEffect">
                                  <p:stCondLst>
                                    <p:cond delay="100"/>
                                  </p:stCondLst>
                                  <p:childTnLst>
                                    <p:animMotion origin="layout" path="M 4.16667E-6 -3.7037E-7 L 4.16667E-6 0.03542 " pathEditMode="relative" rAng="0" ptsTypes="AA">
                                      <p:cBhvr>
                                        <p:cTn id="104" dur="700" spd="-100000" fill="hold"/>
                                        <p:tgtEl>
                                          <p:spTgt spid="28"/>
                                        </p:tgtEl>
                                        <p:attrNameLst>
                                          <p:attrName>ppt_x</p:attrName>
                                          <p:attrName>ppt_y</p:attrName>
                                        </p:attrNameLst>
                                      </p:cBhvr>
                                      <p:rCtr x="0" y="1759"/>
                                    </p:animMotion>
                                  </p:childTnLst>
                                </p:cTn>
                              </p:par>
                              <p:par>
                                <p:cTn id="105" presetID="10" presetClass="entr" presetSubtype="0" fill="hold" grpId="0" nodeType="withEffect">
                                  <p:stCondLst>
                                    <p:cond delay="10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500"/>
                                        <p:tgtEl>
                                          <p:spTgt spid="26"/>
                                        </p:tgtEl>
                                      </p:cBhvr>
                                    </p:animEffect>
                                  </p:childTnLst>
                                </p:cTn>
                              </p:par>
                              <p:par>
                                <p:cTn id="108" presetID="42" presetClass="path" presetSubtype="0" decel="100000" fill="hold" grpId="1" nodeType="withEffect">
                                  <p:stCondLst>
                                    <p:cond delay="100"/>
                                  </p:stCondLst>
                                  <p:childTnLst>
                                    <p:animMotion origin="layout" path="M -2.29167E-6 -3.7037E-7 L -2.29167E-6 0.03542 " pathEditMode="relative" rAng="0" ptsTypes="AA">
                                      <p:cBhvr>
                                        <p:cTn id="109" dur="700" spd="-100000" fill="hold"/>
                                        <p:tgtEl>
                                          <p:spTgt spid="26"/>
                                        </p:tgtEl>
                                        <p:attrNameLst>
                                          <p:attrName>ppt_x</p:attrName>
                                          <p:attrName>ppt_y</p:attrName>
                                        </p:attrNameLst>
                                      </p:cBhvr>
                                      <p:rCtr x="0" y="1759"/>
                                    </p:animMotion>
                                  </p:childTnLst>
                                </p:cTn>
                              </p:par>
                              <p:par>
                                <p:cTn id="110" presetID="10" presetClass="entr" presetSubtype="0" fill="hold" grpId="0" nodeType="withEffect">
                                  <p:stCondLst>
                                    <p:cond delay="10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42" presetClass="path" presetSubtype="0" decel="100000" fill="hold" grpId="1" nodeType="withEffect">
                                  <p:stCondLst>
                                    <p:cond delay="100"/>
                                  </p:stCondLst>
                                  <p:childTnLst>
                                    <p:animMotion origin="layout" path="M 2.91667E-6 -3.7037E-7 L 2.91667E-6 0.03542 " pathEditMode="relative" rAng="0" ptsTypes="AA">
                                      <p:cBhvr>
                                        <p:cTn id="114" dur="700" spd="-100000" fill="hold"/>
                                        <p:tgtEl>
                                          <p:spTgt spid="25"/>
                                        </p:tgtEl>
                                        <p:attrNameLst>
                                          <p:attrName>ppt_x</p:attrName>
                                          <p:attrName>ppt_y</p:attrName>
                                        </p:attrNameLst>
                                      </p:cBhvr>
                                      <p:rCtr x="0" y="1759"/>
                                    </p:animMotion>
                                  </p:childTnLst>
                                </p:cTn>
                              </p:par>
                              <p:par>
                                <p:cTn id="115" presetID="10" presetClass="entr" presetSubtype="0" fill="hold" grpId="0" nodeType="withEffect">
                                  <p:stCondLst>
                                    <p:cond delay="100"/>
                                  </p:stCondLst>
                                  <p:childTnLst>
                                    <p:set>
                                      <p:cBhvr>
                                        <p:cTn id="116" dur="1" fill="hold">
                                          <p:stCondLst>
                                            <p:cond delay="0"/>
                                          </p:stCondLst>
                                        </p:cTn>
                                        <p:tgtEl>
                                          <p:spTgt spid="39"/>
                                        </p:tgtEl>
                                        <p:attrNameLst>
                                          <p:attrName>style.visibility</p:attrName>
                                        </p:attrNameLst>
                                      </p:cBhvr>
                                      <p:to>
                                        <p:strVal val="visible"/>
                                      </p:to>
                                    </p:set>
                                    <p:animEffect transition="in" filter="fade">
                                      <p:cBhvr>
                                        <p:cTn id="117" dur="500"/>
                                        <p:tgtEl>
                                          <p:spTgt spid="39"/>
                                        </p:tgtEl>
                                      </p:cBhvr>
                                    </p:animEffect>
                                  </p:childTnLst>
                                </p:cTn>
                              </p:par>
                              <p:par>
                                <p:cTn id="118" presetID="42" presetClass="path" presetSubtype="0" decel="100000" fill="hold" grpId="1" nodeType="withEffect">
                                  <p:stCondLst>
                                    <p:cond delay="100"/>
                                  </p:stCondLst>
                                  <p:childTnLst>
                                    <p:animMotion origin="layout" path="M 1.875E-6 -1.11022E-16 L 1.875E-6 0.03542 " pathEditMode="relative" rAng="0" ptsTypes="AA">
                                      <p:cBhvr>
                                        <p:cTn id="119" dur="700" spd="-100000" fill="hold"/>
                                        <p:tgtEl>
                                          <p:spTgt spid="39"/>
                                        </p:tgtEl>
                                        <p:attrNameLst>
                                          <p:attrName>ppt_x</p:attrName>
                                          <p:attrName>ppt_y</p:attrName>
                                        </p:attrNameLst>
                                      </p:cBhvr>
                                      <p:rCtr x="0" y="1759"/>
                                    </p:animMotion>
                                  </p:childTnLst>
                                </p:cTn>
                              </p:par>
                              <p:par>
                                <p:cTn id="120" presetID="10" presetClass="entr" presetSubtype="0" fill="hold" grpId="0" nodeType="withEffect">
                                  <p:stCondLst>
                                    <p:cond delay="10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childTnLst>
                                </p:cTn>
                              </p:par>
                              <p:par>
                                <p:cTn id="123" presetID="42" presetClass="path" presetSubtype="0" decel="100000" fill="hold" grpId="1" nodeType="withEffect">
                                  <p:stCondLst>
                                    <p:cond delay="100"/>
                                  </p:stCondLst>
                                  <p:childTnLst>
                                    <p:animMotion origin="layout" path="M 4.375E-6 -1.11022E-16 L 4.375E-6 0.03542 " pathEditMode="relative" rAng="0" ptsTypes="AA">
                                      <p:cBhvr>
                                        <p:cTn id="124" dur="700" spd="-100000" fill="hold"/>
                                        <p:tgtEl>
                                          <p:spTgt spid="38"/>
                                        </p:tgtEl>
                                        <p:attrNameLst>
                                          <p:attrName>ppt_x</p:attrName>
                                          <p:attrName>ppt_y</p:attrName>
                                        </p:attrNameLst>
                                      </p:cBhvr>
                                      <p:rCtr x="0" y="1759"/>
                                    </p:animMotion>
                                  </p:childTnLst>
                                </p:cTn>
                              </p:par>
                              <p:par>
                                <p:cTn id="125" presetID="10" presetClass="entr" presetSubtype="0" fill="hold" grpId="0" nodeType="withEffect">
                                  <p:stCondLst>
                                    <p:cond delay="10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500"/>
                                        <p:tgtEl>
                                          <p:spTgt spid="37"/>
                                        </p:tgtEl>
                                      </p:cBhvr>
                                    </p:animEffect>
                                  </p:childTnLst>
                                </p:cTn>
                              </p:par>
                              <p:par>
                                <p:cTn id="128" presetID="42" presetClass="path" presetSubtype="0" decel="100000" fill="hold" grpId="1" nodeType="withEffect">
                                  <p:stCondLst>
                                    <p:cond delay="100"/>
                                  </p:stCondLst>
                                  <p:childTnLst>
                                    <p:animMotion origin="layout" path="M -2.08333E-6 -1.11022E-16 L -2.08333E-6 0.03542 " pathEditMode="relative" rAng="0" ptsTypes="AA">
                                      <p:cBhvr>
                                        <p:cTn id="129" dur="700" spd="-100000" fill="hold"/>
                                        <p:tgtEl>
                                          <p:spTgt spid="37"/>
                                        </p:tgtEl>
                                        <p:attrNameLst>
                                          <p:attrName>ppt_x</p:attrName>
                                          <p:attrName>ppt_y</p:attrName>
                                        </p:attrNameLst>
                                      </p:cBhvr>
                                      <p:rCtr x="0" y="1759"/>
                                    </p:animMotion>
                                  </p:childTnLst>
                                </p:cTn>
                              </p:par>
                              <p:par>
                                <p:cTn id="130" presetID="10" presetClass="entr" presetSubtype="0" fill="hold" grpId="0" nodeType="withEffect">
                                  <p:stCondLst>
                                    <p:cond delay="100"/>
                                  </p:stCondLst>
                                  <p:childTnLst>
                                    <p:set>
                                      <p:cBhvr>
                                        <p:cTn id="131" dur="1" fill="hold">
                                          <p:stCondLst>
                                            <p:cond delay="0"/>
                                          </p:stCondLst>
                                        </p:cTn>
                                        <p:tgtEl>
                                          <p:spTgt spid="36"/>
                                        </p:tgtEl>
                                        <p:attrNameLst>
                                          <p:attrName>style.visibility</p:attrName>
                                        </p:attrNameLst>
                                      </p:cBhvr>
                                      <p:to>
                                        <p:strVal val="visible"/>
                                      </p:to>
                                    </p:set>
                                    <p:animEffect transition="in" filter="fade">
                                      <p:cBhvr>
                                        <p:cTn id="132" dur="500"/>
                                        <p:tgtEl>
                                          <p:spTgt spid="36"/>
                                        </p:tgtEl>
                                      </p:cBhvr>
                                    </p:animEffect>
                                  </p:childTnLst>
                                </p:cTn>
                              </p:par>
                              <p:par>
                                <p:cTn id="133" presetID="42" presetClass="path" presetSubtype="0" decel="100000" fill="hold" grpId="1" nodeType="withEffect">
                                  <p:stCondLst>
                                    <p:cond delay="100"/>
                                  </p:stCondLst>
                                  <p:childTnLst>
                                    <p:animMotion origin="layout" path="M 3.125E-6 -1.11022E-16 L 3.125E-6 0.03542 " pathEditMode="relative" rAng="0" ptsTypes="AA">
                                      <p:cBhvr>
                                        <p:cTn id="134" dur="700" spd="-100000" fill="hold"/>
                                        <p:tgtEl>
                                          <p:spTgt spid="36"/>
                                        </p:tgtEl>
                                        <p:attrNameLst>
                                          <p:attrName>ppt_x</p:attrName>
                                          <p:attrName>ppt_y</p:attrName>
                                        </p:attrNameLst>
                                      </p:cBhvr>
                                      <p:rCtr x="0" y="1759"/>
                                    </p:animMotion>
                                  </p:childTnLst>
                                </p:cTn>
                              </p:par>
                            </p:childTnLst>
                          </p:cTn>
                        </p:par>
                        <p:par>
                          <p:cTn id="135" fill="hold">
                            <p:stCondLst>
                              <p:cond delay="800"/>
                            </p:stCondLst>
                            <p:childTnLst>
                              <p:par>
                                <p:cTn id="136" presetID="1" presetClass="entr" presetSubtype="0" fill="hold" grpId="1" nodeType="afterEffect">
                                  <p:stCondLst>
                                    <p:cond delay="0"/>
                                  </p:stCondLst>
                                  <p:childTnLst>
                                    <p:set>
                                      <p:cBhvr>
                                        <p:cTn id="137" dur="1" fill="hold">
                                          <p:stCondLst>
                                            <p:cond delay="0"/>
                                          </p:stCondLst>
                                        </p:cTn>
                                        <p:tgtEl>
                                          <p:spTgt spid="103"/>
                                        </p:tgtEl>
                                        <p:attrNameLst>
                                          <p:attrName>style.visibility</p:attrName>
                                        </p:attrNameLst>
                                      </p:cBhvr>
                                      <p:to>
                                        <p:strVal val="visible"/>
                                      </p:to>
                                    </p:set>
                                  </p:childTnLst>
                                </p:cTn>
                              </p:par>
                              <p:par>
                                <p:cTn id="138" presetID="1" presetClass="entr" presetSubtype="0" fill="hold" grpId="1" nodeType="withEffect">
                                  <p:stCondLst>
                                    <p:cond delay="0"/>
                                  </p:stCondLst>
                                  <p:childTnLst>
                                    <p:set>
                                      <p:cBhvr>
                                        <p:cTn id="139" dur="1" fill="hold">
                                          <p:stCondLst>
                                            <p:cond delay="0"/>
                                          </p:stCondLst>
                                        </p:cTn>
                                        <p:tgtEl>
                                          <p:spTgt spid="99"/>
                                        </p:tgtEl>
                                        <p:attrNameLst>
                                          <p:attrName>style.visibility</p:attrName>
                                        </p:attrNameLst>
                                      </p:cBhvr>
                                      <p:to>
                                        <p:strVal val="visible"/>
                                      </p:to>
                                    </p:set>
                                  </p:childTnLst>
                                </p:cTn>
                              </p:par>
                              <p:par>
                                <p:cTn id="140" presetID="1" presetClass="entr" presetSubtype="0" fill="hold" grpId="1" nodeType="withEffect">
                                  <p:stCondLst>
                                    <p:cond delay="0"/>
                                  </p:stCondLst>
                                  <p:childTnLst>
                                    <p:set>
                                      <p:cBhvr>
                                        <p:cTn id="141" dur="1" fill="hold">
                                          <p:stCondLst>
                                            <p:cond delay="0"/>
                                          </p:stCondLst>
                                        </p:cTn>
                                        <p:tgtEl>
                                          <p:spTgt spid="104"/>
                                        </p:tgtEl>
                                        <p:attrNameLst>
                                          <p:attrName>style.visibility</p:attrName>
                                        </p:attrNameLst>
                                      </p:cBhvr>
                                      <p:to>
                                        <p:strVal val="visible"/>
                                      </p:to>
                                    </p:set>
                                  </p:childTnLst>
                                </p:cTn>
                              </p:par>
                              <p:par>
                                <p:cTn id="142" presetID="1" presetClass="entr" presetSubtype="0" fill="hold" grpId="1" nodeType="withEffect">
                                  <p:stCondLst>
                                    <p:cond delay="0"/>
                                  </p:stCondLst>
                                  <p:childTnLst>
                                    <p:set>
                                      <p:cBhvr>
                                        <p:cTn id="143" dur="1" fill="hold">
                                          <p:stCondLst>
                                            <p:cond delay="0"/>
                                          </p:stCondLst>
                                        </p:cTn>
                                        <p:tgtEl>
                                          <p:spTgt spid="105"/>
                                        </p:tgtEl>
                                        <p:attrNameLst>
                                          <p:attrName>style.visibility</p:attrName>
                                        </p:attrNameLst>
                                      </p:cBhvr>
                                      <p:to>
                                        <p:strVal val="visible"/>
                                      </p:to>
                                    </p:set>
                                  </p:childTnLst>
                                </p:cTn>
                              </p:par>
                              <p:par>
                                <p:cTn id="144" presetID="1" presetClass="entr" presetSubtype="0" fill="hold" grpId="1" nodeType="withEffect">
                                  <p:stCondLst>
                                    <p:cond delay="0"/>
                                  </p:stCondLst>
                                  <p:childTnLst>
                                    <p:set>
                                      <p:cBhvr>
                                        <p:cTn id="145" dur="1" fill="hold">
                                          <p:stCondLst>
                                            <p:cond delay="0"/>
                                          </p:stCondLst>
                                        </p:cTn>
                                        <p:tgtEl>
                                          <p:spTgt spid="107"/>
                                        </p:tgtEl>
                                        <p:attrNameLst>
                                          <p:attrName>style.visibility</p:attrName>
                                        </p:attrNameLst>
                                      </p:cBhvr>
                                      <p:to>
                                        <p:strVal val="visible"/>
                                      </p:to>
                                    </p:set>
                                  </p:childTnLst>
                                </p:cTn>
                              </p:par>
                              <p:par>
                                <p:cTn id="146" presetID="1" presetClass="entr" presetSubtype="0" fill="hold" grpId="1" nodeType="withEffect">
                                  <p:stCondLst>
                                    <p:cond delay="0"/>
                                  </p:stCondLst>
                                  <p:childTnLst>
                                    <p:set>
                                      <p:cBhvr>
                                        <p:cTn id="147" dur="1" fill="hold">
                                          <p:stCondLst>
                                            <p:cond delay="0"/>
                                          </p:stCondLst>
                                        </p:cTn>
                                        <p:tgtEl>
                                          <p:spTgt spid="113"/>
                                        </p:tgtEl>
                                        <p:attrNameLst>
                                          <p:attrName>style.visibility</p:attrName>
                                        </p:attrNameLst>
                                      </p:cBhvr>
                                      <p:to>
                                        <p:strVal val="visible"/>
                                      </p:to>
                                    </p:set>
                                  </p:childTnLst>
                                </p:cTn>
                              </p:par>
                              <p:par>
                                <p:cTn id="148" presetID="1" presetClass="entr" presetSubtype="0" fill="hold" grpId="1" nodeType="withEffect">
                                  <p:stCondLst>
                                    <p:cond delay="0"/>
                                  </p:stCondLst>
                                  <p:childTnLst>
                                    <p:set>
                                      <p:cBhvr>
                                        <p:cTn id="149" dur="1" fill="hold">
                                          <p:stCondLst>
                                            <p:cond delay="0"/>
                                          </p:stCondLst>
                                        </p:cTn>
                                        <p:tgtEl>
                                          <p:spTgt spid="109"/>
                                        </p:tgtEl>
                                        <p:attrNameLst>
                                          <p:attrName>style.visibility</p:attrName>
                                        </p:attrNameLst>
                                      </p:cBhvr>
                                      <p:to>
                                        <p:strVal val="visible"/>
                                      </p:to>
                                    </p:set>
                                  </p:childTnLst>
                                </p:cTn>
                              </p:par>
                              <p:par>
                                <p:cTn id="150" presetID="1" presetClass="entr" presetSubtype="0" fill="hold" grpId="1" nodeType="withEffect">
                                  <p:stCondLst>
                                    <p:cond delay="0"/>
                                  </p:stCondLst>
                                  <p:childTnLst>
                                    <p:set>
                                      <p:cBhvr>
                                        <p:cTn id="151" dur="1" fill="hold">
                                          <p:stCondLst>
                                            <p:cond delay="0"/>
                                          </p:stCondLst>
                                        </p:cTn>
                                        <p:tgtEl>
                                          <p:spTgt spid="112"/>
                                        </p:tgtEl>
                                        <p:attrNameLst>
                                          <p:attrName>style.visibility</p:attrName>
                                        </p:attrNameLst>
                                      </p:cBhvr>
                                      <p:to>
                                        <p:strVal val="visible"/>
                                      </p:to>
                                    </p:set>
                                  </p:childTnLst>
                                </p:cTn>
                              </p:par>
                              <p:par>
                                <p:cTn id="152" presetID="1" presetClass="entr" presetSubtype="0" fill="hold" grpId="1" nodeType="withEffect">
                                  <p:stCondLst>
                                    <p:cond delay="0"/>
                                  </p:stCondLst>
                                  <p:childTnLst>
                                    <p:set>
                                      <p:cBhvr>
                                        <p:cTn id="153" dur="1" fill="hold">
                                          <p:stCondLst>
                                            <p:cond delay="0"/>
                                          </p:stCondLst>
                                        </p:cTn>
                                        <p:tgtEl>
                                          <p:spTgt spid="126"/>
                                        </p:tgtEl>
                                        <p:attrNameLst>
                                          <p:attrName>style.visibility</p:attrName>
                                        </p:attrNameLst>
                                      </p:cBhvr>
                                      <p:to>
                                        <p:strVal val="visible"/>
                                      </p:to>
                                    </p:set>
                                  </p:childTnLst>
                                </p:cTn>
                              </p:par>
                              <p:par>
                                <p:cTn id="154" presetID="1" presetClass="entr" presetSubtype="0" fill="hold" grpId="1" nodeType="withEffect">
                                  <p:stCondLst>
                                    <p:cond delay="0"/>
                                  </p:stCondLst>
                                  <p:childTnLst>
                                    <p:set>
                                      <p:cBhvr>
                                        <p:cTn id="155" dur="1" fill="hold">
                                          <p:stCondLst>
                                            <p:cond delay="0"/>
                                          </p:stCondLst>
                                        </p:cTn>
                                        <p:tgtEl>
                                          <p:spTgt spid="124"/>
                                        </p:tgtEl>
                                        <p:attrNameLst>
                                          <p:attrName>style.visibility</p:attrName>
                                        </p:attrNameLst>
                                      </p:cBhvr>
                                      <p:to>
                                        <p:strVal val="visible"/>
                                      </p:to>
                                    </p:set>
                                  </p:childTnLst>
                                </p:cTn>
                              </p:par>
                              <p:par>
                                <p:cTn id="156" presetID="1" presetClass="entr" presetSubtype="0" fill="hold" grpId="1" nodeType="withEffect">
                                  <p:stCondLst>
                                    <p:cond delay="0"/>
                                  </p:stCondLst>
                                  <p:childTnLst>
                                    <p:set>
                                      <p:cBhvr>
                                        <p:cTn id="157" dur="1" fill="hold">
                                          <p:stCondLst>
                                            <p:cond delay="0"/>
                                          </p:stCondLst>
                                        </p:cTn>
                                        <p:tgtEl>
                                          <p:spTgt spid="2"/>
                                        </p:tgtEl>
                                        <p:attrNameLst>
                                          <p:attrName>style.visibility</p:attrName>
                                        </p:attrNameLst>
                                      </p:cBhvr>
                                      <p:to>
                                        <p:strVal val="visible"/>
                                      </p:to>
                                    </p:set>
                                  </p:childTnLst>
                                </p:cTn>
                              </p:par>
                              <p:par>
                                <p:cTn id="158" presetID="1" presetClass="entr" presetSubtype="0" fill="hold" grpId="1" nodeType="withEffect">
                                  <p:stCondLst>
                                    <p:cond delay="0"/>
                                  </p:stCondLst>
                                  <p:childTnLst>
                                    <p:set>
                                      <p:cBhvr>
                                        <p:cTn id="159" dur="1" fill="hold">
                                          <p:stCondLst>
                                            <p:cond delay="0"/>
                                          </p:stCondLst>
                                        </p:cTn>
                                        <p:tgtEl>
                                          <p:spTgt spid="24"/>
                                        </p:tgtEl>
                                        <p:attrNameLst>
                                          <p:attrName>style.visibility</p:attrName>
                                        </p:attrNameLst>
                                      </p:cBhvr>
                                      <p:to>
                                        <p:strVal val="visible"/>
                                      </p:to>
                                    </p:set>
                                  </p:childTnLst>
                                </p:cTn>
                              </p:par>
                              <p:par>
                                <p:cTn id="160" presetID="1" presetClass="entr" presetSubtype="0" fill="hold" grpId="1" nodeType="withEffect">
                                  <p:stCondLst>
                                    <p:cond delay="0"/>
                                  </p:stCondLst>
                                  <p:childTnLst>
                                    <p:set>
                                      <p:cBhvr>
                                        <p:cTn id="161" dur="1" fill="hold">
                                          <p:stCondLst>
                                            <p:cond delay="0"/>
                                          </p:stCondLst>
                                        </p:cTn>
                                        <p:tgtEl>
                                          <p:spTgt spid="1024"/>
                                        </p:tgtEl>
                                        <p:attrNameLst>
                                          <p:attrName>style.visibility</p:attrName>
                                        </p:attrNameLst>
                                      </p:cBhvr>
                                      <p:to>
                                        <p:strVal val="visible"/>
                                      </p:to>
                                    </p:set>
                                  </p:childTnLst>
                                </p:cTn>
                              </p:par>
                              <p:par>
                                <p:cTn id="162" presetID="1" presetClass="entr" presetSubtype="0" fill="hold" grpId="1" nodeType="withEffect">
                                  <p:stCondLst>
                                    <p:cond delay="0"/>
                                  </p:stCondLst>
                                  <p:childTnLst>
                                    <p:set>
                                      <p:cBhvr>
                                        <p:cTn id="163" dur="1" fill="hold">
                                          <p:stCondLst>
                                            <p:cond delay="0"/>
                                          </p:stCondLst>
                                        </p:cTn>
                                        <p:tgtEl>
                                          <p:spTgt spid="10"/>
                                        </p:tgtEl>
                                        <p:attrNameLst>
                                          <p:attrName>style.visibility</p:attrName>
                                        </p:attrNameLst>
                                      </p:cBhvr>
                                      <p:to>
                                        <p:strVal val="visible"/>
                                      </p:to>
                                    </p:set>
                                  </p:childTnLst>
                                </p:cTn>
                              </p:par>
                              <p:par>
                                <p:cTn id="164" presetID="1" presetClass="entr" presetSubtype="0" fill="hold" grpId="1" nodeType="withEffect">
                                  <p:stCondLst>
                                    <p:cond delay="0"/>
                                  </p:stCondLst>
                                  <p:childTnLst>
                                    <p:set>
                                      <p:cBhvr>
                                        <p:cTn id="165" dur="1" fill="hold">
                                          <p:stCondLst>
                                            <p:cond delay="0"/>
                                          </p:stCondLst>
                                        </p:cTn>
                                        <p:tgtEl>
                                          <p:spTgt spid="29"/>
                                        </p:tgtEl>
                                        <p:attrNameLst>
                                          <p:attrName>style.visibility</p:attrName>
                                        </p:attrNameLst>
                                      </p:cBhvr>
                                      <p:to>
                                        <p:strVal val="visible"/>
                                      </p:to>
                                    </p:set>
                                  </p:childTnLst>
                                </p:cTn>
                              </p:par>
                              <p:par>
                                <p:cTn id="166" presetID="1" presetClass="entr" presetSubtype="0" fill="hold" grpId="1" nodeType="withEffect">
                                  <p:stCondLst>
                                    <p:cond delay="0"/>
                                  </p:stCondLst>
                                  <p:childTnLst>
                                    <p:set>
                                      <p:cBhvr>
                                        <p:cTn id="167" dur="1" fill="hold">
                                          <p:stCondLst>
                                            <p:cond delay="0"/>
                                          </p:stCondLst>
                                        </p:cTn>
                                        <p:tgtEl>
                                          <p:spTgt spid="31"/>
                                        </p:tgtEl>
                                        <p:attrNameLst>
                                          <p:attrName>style.visibility</p:attrName>
                                        </p:attrNameLst>
                                      </p:cBhvr>
                                      <p:to>
                                        <p:strVal val="visible"/>
                                      </p:to>
                                    </p:set>
                                  </p:childTnLst>
                                </p:cTn>
                              </p:par>
                              <p:par>
                                <p:cTn id="168" presetID="42" presetClass="path" presetSubtype="0" repeatCount="indefinite" fill="hold" grpId="0" nodeType="withEffect">
                                  <p:stCondLst>
                                    <p:cond delay="1000"/>
                                  </p:stCondLst>
                                  <p:endCondLst>
                                    <p:cond evt="onNext" delay="0">
                                      <p:tgtEl>
                                        <p:sldTgt/>
                                      </p:tgtEl>
                                    </p:cond>
                                  </p:endCondLst>
                                  <p:childTnLst>
                                    <p:animMotion origin="layout" path="M 4.16667E-7 -1.11111E-6 L 4.16667E-7 0.08588 L -0.02565 0.08588 L -0.02565 0.30417 L 4.16667E-7 0.30417 L 4.16667E-7 0.52801 " pathEditMode="relative" rAng="0" ptsTypes="AAAAAA">
                                      <p:cBhvr>
                                        <p:cTn id="169" dur="5000" fill="hold"/>
                                        <p:tgtEl>
                                          <p:spTgt spid="99"/>
                                        </p:tgtEl>
                                        <p:attrNameLst>
                                          <p:attrName>ppt_x</p:attrName>
                                          <p:attrName>ppt_y</p:attrName>
                                        </p:attrNameLst>
                                      </p:cBhvr>
                                      <p:rCtr x="-1289" y="26389"/>
                                    </p:animMotion>
                                  </p:childTnLst>
                                </p:cTn>
                              </p:par>
                              <p:par>
                                <p:cTn id="170" presetID="42" presetClass="path" presetSubtype="0" repeatCount="indefinite" fill="hold" grpId="0" nodeType="withEffect">
                                  <p:stCondLst>
                                    <p:cond delay="2000"/>
                                  </p:stCondLst>
                                  <p:endCondLst>
                                    <p:cond evt="onNext" delay="0">
                                      <p:tgtEl>
                                        <p:sldTgt/>
                                      </p:tgtEl>
                                    </p:cond>
                                  </p:endCondLst>
                                  <p:childTnLst>
                                    <p:animMotion origin="layout" path="M 4.16667E-7 -0.00231 L 4.16667E-7 0.08357 L -0.02565 0.08357 L -0.02565 0.30185 L 4.16667E-7 0.30185 L 4.16667E-7 0.5257 " pathEditMode="relative" rAng="0" ptsTypes="AAAAAA">
                                      <p:cBhvr>
                                        <p:cTn id="171" dur="5000" fill="hold"/>
                                        <p:tgtEl>
                                          <p:spTgt spid="103"/>
                                        </p:tgtEl>
                                        <p:attrNameLst>
                                          <p:attrName>ppt_x</p:attrName>
                                          <p:attrName>ppt_y</p:attrName>
                                        </p:attrNameLst>
                                      </p:cBhvr>
                                      <p:rCtr x="-1289" y="26389"/>
                                    </p:animMotion>
                                  </p:childTnLst>
                                </p:cTn>
                              </p:par>
                              <p:par>
                                <p:cTn id="172" presetID="42" presetClass="path" presetSubtype="0" repeatCount="indefinite" fill="hold" grpId="0" nodeType="withEffect">
                                  <p:stCondLst>
                                    <p:cond delay="1000"/>
                                  </p:stCondLst>
                                  <p:endCondLst>
                                    <p:cond evt="onNext" delay="0">
                                      <p:tgtEl>
                                        <p:sldTgt/>
                                      </p:tgtEl>
                                    </p:cond>
                                  </p:endCondLst>
                                  <p:childTnLst>
                                    <p:animMotion origin="layout" path="M 4.16667E-7 -0.00185 L 4.16667E-7 0.08403 L -0.02565 0.08403 L -0.02565 0.30232 L 4.16667E-7 0.30232 L 4.16667E-7 0.52616 " pathEditMode="relative" rAng="0" ptsTypes="AAAAAA">
                                      <p:cBhvr>
                                        <p:cTn id="173" dur="5000" fill="hold"/>
                                        <p:tgtEl>
                                          <p:spTgt spid="104"/>
                                        </p:tgtEl>
                                        <p:attrNameLst>
                                          <p:attrName>ppt_x</p:attrName>
                                          <p:attrName>ppt_y</p:attrName>
                                        </p:attrNameLst>
                                      </p:cBhvr>
                                      <p:rCtr x="-1289" y="26389"/>
                                    </p:animMotion>
                                  </p:childTnLst>
                                </p:cTn>
                              </p:par>
                              <p:par>
                                <p:cTn id="174" presetID="42" presetClass="path" presetSubtype="0" repeatCount="indefinite" fill="hold" grpId="0" nodeType="withEffect">
                                  <p:stCondLst>
                                    <p:cond delay="2000"/>
                                  </p:stCondLst>
                                  <p:endCondLst>
                                    <p:cond evt="onNext" delay="0">
                                      <p:tgtEl>
                                        <p:sldTgt/>
                                      </p:tgtEl>
                                    </p:cond>
                                  </p:endCondLst>
                                  <p:childTnLst>
                                    <p:animMotion origin="layout" path="M 0.00065 -0.00231 L 0.00065 0.08357 L 0.09232 0.08357 L 0.09232 0.30185 L 0.00065 0.30185 L 0.00065 0.5257 " pathEditMode="relative" rAng="0" ptsTypes="AAAAAA">
                                      <p:cBhvr>
                                        <p:cTn id="175" dur="5000" fill="hold"/>
                                        <p:tgtEl>
                                          <p:spTgt spid="105"/>
                                        </p:tgtEl>
                                        <p:attrNameLst>
                                          <p:attrName>ppt_x</p:attrName>
                                          <p:attrName>ppt_y</p:attrName>
                                        </p:attrNameLst>
                                      </p:cBhvr>
                                      <p:rCtr x="4583" y="26389"/>
                                    </p:animMotion>
                                  </p:childTnLst>
                                </p:cTn>
                              </p:par>
                              <p:par>
                                <p:cTn id="176" presetID="42" presetClass="path" presetSubtype="0" repeatCount="indefinite" fill="hold" grpId="0" nodeType="withEffect">
                                  <p:stCondLst>
                                    <p:cond delay="1500"/>
                                  </p:stCondLst>
                                  <p:endCondLst>
                                    <p:cond evt="onNext" delay="0">
                                      <p:tgtEl>
                                        <p:sldTgt/>
                                      </p:tgtEl>
                                    </p:cond>
                                  </p:endCondLst>
                                  <p:childTnLst>
                                    <p:animMotion origin="layout" path="M 0.00078 -0.00093 L 0.00078 0.08727 L 0.09167 0.08727 L 0.09167 0.30254 L 0.13607 0.30254 L 0.13607 0.52615 " pathEditMode="relative" rAng="0" ptsTypes="AAAAAA">
                                      <p:cBhvr>
                                        <p:cTn id="177" dur="5000" fill="hold"/>
                                        <p:tgtEl>
                                          <p:spTgt spid="107"/>
                                        </p:tgtEl>
                                        <p:attrNameLst>
                                          <p:attrName>ppt_x</p:attrName>
                                          <p:attrName>ppt_y</p:attrName>
                                        </p:attrNameLst>
                                      </p:cBhvr>
                                      <p:rCtr x="6758" y="26343"/>
                                    </p:animMotion>
                                  </p:childTnLst>
                                </p:cTn>
                              </p:par>
                              <p:par>
                                <p:cTn id="178" presetID="42" presetClass="path" presetSubtype="0" repeatCount="indefinite" fill="hold" grpId="0" nodeType="withEffect">
                                  <p:stCondLst>
                                    <p:cond delay="1000"/>
                                  </p:stCondLst>
                                  <p:endCondLst>
                                    <p:cond evt="onNext" delay="0">
                                      <p:tgtEl>
                                        <p:sldTgt/>
                                      </p:tgtEl>
                                    </p:cond>
                                  </p:endCondLst>
                                  <p:childTnLst>
                                    <p:animMotion origin="layout" path="M 2.70833E-6 -0.00232 L 2.70833E-6 0.08356 L -0.04414 0.08356 L -0.04414 0.30185 L 2.70833E-6 0.30185 L 2.70833E-6 0.52569 " pathEditMode="relative" rAng="0" ptsTypes="AAAAAA">
                                      <p:cBhvr>
                                        <p:cTn id="179" dur="5000" fill="hold"/>
                                        <p:tgtEl>
                                          <p:spTgt spid="109"/>
                                        </p:tgtEl>
                                        <p:attrNameLst>
                                          <p:attrName>ppt_x</p:attrName>
                                          <p:attrName>ppt_y</p:attrName>
                                        </p:attrNameLst>
                                      </p:cBhvr>
                                      <p:rCtr x="-2214" y="26389"/>
                                    </p:animMotion>
                                  </p:childTnLst>
                                </p:cTn>
                              </p:par>
                              <p:par>
                                <p:cTn id="180" presetID="42" presetClass="path" presetSubtype="0" repeatCount="indefinite" fill="hold" grpId="0" nodeType="withEffect">
                                  <p:stCondLst>
                                    <p:cond delay="4000"/>
                                  </p:stCondLst>
                                  <p:endCondLst>
                                    <p:cond evt="onNext" delay="0">
                                      <p:tgtEl>
                                        <p:sldTgt/>
                                      </p:tgtEl>
                                    </p:cond>
                                  </p:endCondLst>
                                  <p:childTnLst>
                                    <p:animMotion origin="layout" path="M 0.00104 1.85185E-6 L 0.00104 0.08588 L 0.0733 0.08588 L 0.0733 0.30416 L 0.00104 0.30416 L 0.00104 0.52801 " pathEditMode="relative" rAng="0" ptsTypes="AAAAAA">
                                      <p:cBhvr>
                                        <p:cTn id="181" dur="5000" fill="hold"/>
                                        <p:tgtEl>
                                          <p:spTgt spid="112"/>
                                        </p:tgtEl>
                                        <p:attrNameLst>
                                          <p:attrName>ppt_x</p:attrName>
                                          <p:attrName>ppt_y</p:attrName>
                                        </p:attrNameLst>
                                      </p:cBhvr>
                                      <p:rCtr x="3607" y="26389"/>
                                    </p:animMotion>
                                  </p:childTnLst>
                                </p:cTn>
                              </p:par>
                              <p:par>
                                <p:cTn id="182" presetID="42" presetClass="path" presetSubtype="0" repeatCount="indefinite" fill="hold" grpId="0" nodeType="withEffect">
                                  <p:stCondLst>
                                    <p:cond delay="1500"/>
                                  </p:stCondLst>
                                  <p:endCondLst>
                                    <p:cond evt="onNext" delay="0">
                                      <p:tgtEl>
                                        <p:sldTgt/>
                                      </p:tgtEl>
                                    </p:cond>
                                  </p:endCondLst>
                                  <p:childTnLst>
                                    <p:animMotion origin="layout" path="M 4.16667E-7 -0.0037 L 4.16667E-7 0.0838 L 0.32578 0.0838 L 0.32578 0.30116 L 0.27669 0.30116 L 0.27669 0.52199 " pathEditMode="relative" rAng="0" ptsTypes="AAAAAA">
                                      <p:cBhvr>
                                        <p:cTn id="183" dur="5000" fill="hold"/>
                                        <p:tgtEl>
                                          <p:spTgt spid="113"/>
                                        </p:tgtEl>
                                        <p:attrNameLst>
                                          <p:attrName>ppt_x</p:attrName>
                                          <p:attrName>ppt_y</p:attrName>
                                        </p:attrNameLst>
                                      </p:cBhvr>
                                      <p:rCtr x="16289" y="26273"/>
                                    </p:animMotion>
                                  </p:childTnLst>
                                </p:cTn>
                              </p:par>
                              <p:par>
                                <p:cTn id="184" presetID="42" presetClass="path" presetSubtype="0" repeatCount="indefinite" fill="hold" grpId="0" nodeType="withEffect">
                                  <p:stCondLst>
                                    <p:cond delay="1000"/>
                                  </p:stCondLst>
                                  <p:endCondLst>
                                    <p:cond evt="onNext" delay="0">
                                      <p:tgtEl>
                                        <p:sldTgt/>
                                      </p:tgtEl>
                                    </p:cond>
                                  </p:endCondLst>
                                  <p:childTnLst>
                                    <p:animMotion origin="layout" path="M 1.66667E-6 -1.11111E-6 L 1.66667E-6 0.08519 L -0.20964 0.08519 L -0.20964 0.30394 L -0.28216 0.30394 L -0.28216 0.5257 " pathEditMode="relative" rAng="0" ptsTypes="AAAAAA">
                                      <p:cBhvr>
                                        <p:cTn id="185" dur="5000" fill="hold"/>
                                        <p:tgtEl>
                                          <p:spTgt spid="124"/>
                                        </p:tgtEl>
                                        <p:attrNameLst>
                                          <p:attrName>ppt_x</p:attrName>
                                          <p:attrName>ppt_y</p:attrName>
                                        </p:attrNameLst>
                                      </p:cBhvr>
                                      <p:rCtr x="-14115" y="26273"/>
                                    </p:animMotion>
                                  </p:childTnLst>
                                </p:cTn>
                              </p:par>
                              <p:par>
                                <p:cTn id="186" presetID="42" presetClass="path" presetSubtype="0" repeatCount="indefinite" fill="hold" grpId="0" nodeType="withEffect">
                                  <p:stCondLst>
                                    <p:cond delay="1000"/>
                                  </p:stCondLst>
                                  <p:endCondLst>
                                    <p:cond evt="onNext" delay="0">
                                      <p:tgtEl>
                                        <p:sldTgt/>
                                      </p:tgtEl>
                                    </p:cond>
                                  </p:endCondLst>
                                  <p:childTnLst>
                                    <p:animMotion origin="layout" path="M 0.00078 1.85185E-6 L 0.00078 0.08472 L 0.30559 0.08472 L 0.30559 0.30139 L 0.28177 0.30139 L 0.28177 0.51921 " pathEditMode="relative" rAng="0" ptsTypes="AAAAAA">
                                      <p:cBhvr>
                                        <p:cTn id="187" dur="5000" fill="hold"/>
                                        <p:tgtEl>
                                          <p:spTgt spid="126"/>
                                        </p:tgtEl>
                                        <p:attrNameLst>
                                          <p:attrName>ppt_x</p:attrName>
                                          <p:attrName>ppt_y</p:attrName>
                                        </p:attrNameLst>
                                      </p:cBhvr>
                                      <p:rCtr x="15234" y="25949"/>
                                    </p:animMotion>
                                  </p:childTnLst>
                                </p:cTn>
                              </p:par>
                              <p:par>
                                <p:cTn id="188" presetID="42" presetClass="path" presetSubtype="0" repeatCount="indefinite" fill="hold" grpId="0" nodeType="withEffect">
                                  <p:stCondLst>
                                    <p:cond delay="2000"/>
                                  </p:stCondLst>
                                  <p:endCondLst>
                                    <p:cond evt="onNext" delay="0">
                                      <p:tgtEl>
                                        <p:sldTgt/>
                                      </p:tgtEl>
                                    </p:cond>
                                  </p:endCondLst>
                                  <p:childTnLst>
                                    <p:animMotion origin="layout" path="M -2.5E-6 3.33333E-6 L -2.5E-6 0.08472 L -0.18463 0.08472 L -0.18463 0.30416 L -0.1401 0.30416 L -0.1401 0.52546 " pathEditMode="relative" rAng="0" ptsTypes="AAAAAA">
                                      <p:cBhvr>
                                        <p:cTn id="189" dur="5000" fill="hold"/>
                                        <p:tgtEl>
                                          <p:spTgt spid="1024"/>
                                        </p:tgtEl>
                                        <p:attrNameLst>
                                          <p:attrName>ppt_x</p:attrName>
                                          <p:attrName>ppt_y</p:attrName>
                                        </p:attrNameLst>
                                      </p:cBhvr>
                                      <p:rCtr x="-9232" y="26273"/>
                                    </p:animMotion>
                                  </p:childTnLst>
                                </p:cTn>
                              </p:par>
                              <p:par>
                                <p:cTn id="190" presetID="42" presetClass="path" presetSubtype="0" repeatCount="indefinite" fill="hold" grpId="0" nodeType="withEffect">
                                  <p:stCondLst>
                                    <p:cond delay="4000"/>
                                  </p:stCondLst>
                                  <p:endCondLst>
                                    <p:cond evt="onNext" delay="0">
                                      <p:tgtEl>
                                        <p:sldTgt/>
                                      </p:tgtEl>
                                    </p:cond>
                                  </p:endCondLst>
                                  <p:childTnLst>
                                    <p:animMotion origin="layout" path="M 1.66667E-6 3.33333E-6 L 1.66667E-6 0.08588 L -0.09245 0.08588 L -0.09245 0.30416 L 1.66667E-6 0.30416 L 1.66667E-6 0.52801 " pathEditMode="relative" rAng="0" ptsTypes="AAAAAA">
                                      <p:cBhvr>
                                        <p:cTn id="191" dur="5000" fill="hold"/>
                                        <p:tgtEl>
                                          <p:spTgt spid="2"/>
                                        </p:tgtEl>
                                        <p:attrNameLst>
                                          <p:attrName>ppt_x</p:attrName>
                                          <p:attrName>ppt_y</p:attrName>
                                        </p:attrNameLst>
                                      </p:cBhvr>
                                      <p:rCtr x="-4622" y="26389"/>
                                    </p:animMotion>
                                  </p:childTnLst>
                                </p:cTn>
                              </p:par>
                              <p:par>
                                <p:cTn id="192" presetID="42" presetClass="path" presetSubtype="0" repeatCount="indefinite" fill="hold" grpId="0" nodeType="withEffect">
                                  <p:stCondLst>
                                    <p:cond delay="1000"/>
                                  </p:stCondLst>
                                  <p:endCondLst>
                                    <p:cond evt="onNext" delay="0">
                                      <p:tgtEl>
                                        <p:sldTgt/>
                                      </p:tgtEl>
                                    </p:cond>
                                  </p:endCondLst>
                                  <p:childTnLst>
                                    <p:animMotion origin="layout" path="M -2.5E-6 -0.00046 L -2.5E-6 0.08542 L 0.16472 0.08542 L 0.16472 0.30301 L 0.1418 0.30301 L 0.1418 0.52408 " pathEditMode="relative" rAng="0" ptsTypes="AAAAAA">
                                      <p:cBhvr>
                                        <p:cTn id="193" dur="5000" fill="hold"/>
                                        <p:tgtEl>
                                          <p:spTgt spid="10"/>
                                        </p:tgtEl>
                                        <p:attrNameLst>
                                          <p:attrName>ppt_x</p:attrName>
                                          <p:attrName>ppt_y</p:attrName>
                                        </p:attrNameLst>
                                      </p:cBhvr>
                                      <p:rCtr x="8229" y="26227"/>
                                    </p:animMotion>
                                  </p:childTnLst>
                                </p:cTn>
                              </p:par>
                              <p:par>
                                <p:cTn id="194" presetID="42" presetClass="path" presetSubtype="0" repeatCount="indefinite" fill="hold" grpId="0" nodeType="withEffect">
                                  <p:stCondLst>
                                    <p:cond delay="1500"/>
                                  </p:stCondLst>
                                  <p:endCondLst>
                                    <p:cond evt="onNext" delay="0">
                                      <p:tgtEl>
                                        <p:sldTgt/>
                                      </p:tgtEl>
                                    </p:cond>
                                  </p:endCondLst>
                                  <p:childTnLst>
                                    <p:animMotion origin="layout" path="M 1.66667E-6 -1.11111E-6 L 1.66667E-6 0.08588 L -0.32604 0.08588 L -0.32604 0.3037 L -0.14089 0.3037 L -0.14089 0.51921 " pathEditMode="relative" rAng="0" ptsTypes="AAAAAA">
                                      <p:cBhvr>
                                        <p:cTn id="195" dur="5000" fill="hold"/>
                                        <p:tgtEl>
                                          <p:spTgt spid="24"/>
                                        </p:tgtEl>
                                        <p:attrNameLst>
                                          <p:attrName>ppt_x</p:attrName>
                                          <p:attrName>ppt_y</p:attrName>
                                        </p:attrNameLst>
                                      </p:cBhvr>
                                      <p:rCtr x="-16302" y="25949"/>
                                    </p:animMotion>
                                  </p:childTnLst>
                                </p:cTn>
                              </p:par>
                              <p:par>
                                <p:cTn id="196" presetID="42" presetClass="path" presetSubtype="0" repeatCount="indefinite" fill="hold" grpId="0" nodeType="withEffect">
                                  <p:stCondLst>
                                    <p:cond delay="2000"/>
                                  </p:stCondLst>
                                  <p:endCondLst>
                                    <p:cond evt="onNext" delay="0">
                                      <p:tgtEl>
                                        <p:sldTgt/>
                                      </p:tgtEl>
                                    </p:cond>
                                  </p:endCondLst>
                                  <p:childTnLst>
                                    <p:animMotion origin="layout" path="M -2.5E-6 -4.07407E-6 L -2.5E-6 0.08588 L 0.04883 0.08588 L 0.04883 0.30417 L -2.5E-6 0.30417 L -2.5E-6 0.52801 " pathEditMode="relative" rAng="0" ptsTypes="AAAAAA">
                                      <p:cBhvr>
                                        <p:cTn id="197" dur="5000" fill="hold"/>
                                        <p:tgtEl>
                                          <p:spTgt spid="29"/>
                                        </p:tgtEl>
                                        <p:attrNameLst>
                                          <p:attrName>ppt_x</p:attrName>
                                          <p:attrName>ppt_y</p:attrName>
                                        </p:attrNameLst>
                                      </p:cBhvr>
                                      <p:rCtr x="2435" y="26389"/>
                                    </p:animMotion>
                                  </p:childTnLst>
                                </p:cTn>
                              </p:par>
                              <p:par>
                                <p:cTn id="198" presetID="42" presetClass="path" presetSubtype="0" repeatCount="indefinite" fill="hold" grpId="0" nodeType="withEffect">
                                  <p:stCondLst>
                                    <p:cond delay="4000"/>
                                  </p:stCondLst>
                                  <p:endCondLst>
                                    <p:cond evt="onNext" delay="0">
                                      <p:tgtEl>
                                        <p:sldTgt/>
                                      </p:tgtEl>
                                    </p:cond>
                                  </p:endCondLst>
                                  <p:childTnLst>
                                    <p:animMotion origin="layout" path="M -2.5E-6 -1.11111E-6 L -2.5E-6 0.08542 L -0.18463 0.08542 L -0.18463 0.30417 L -0.27656 0.30417 L -0.27656 0.52616 " pathEditMode="relative" rAng="0" ptsTypes="AAAAAA">
                                      <p:cBhvr>
                                        <p:cTn id="199" dur="5000" fill="hold"/>
                                        <p:tgtEl>
                                          <p:spTgt spid="31"/>
                                        </p:tgtEl>
                                        <p:attrNameLst>
                                          <p:attrName>ppt_x</p:attrName>
                                          <p:attrName>ppt_y</p:attrName>
                                        </p:attrNameLst>
                                      </p:cBhvr>
                                      <p:rCtr x="-13828" y="26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6" grpId="0" animBg="1"/>
      <p:bldP spid="76" grpId="1" animBg="1"/>
      <p:bldP spid="82" grpId="0" animBg="1"/>
      <p:bldP spid="82" grpId="1" animBg="1"/>
      <p:bldP spid="87" grpId="0" animBg="1"/>
      <p:bldP spid="87" grpId="1" animBg="1"/>
      <p:bldP spid="88" grpId="0" animBg="1"/>
      <p:bldP spid="88" grpId="1" animBg="1"/>
      <p:bldP spid="91" grpId="0" animBg="1"/>
      <p:bldP spid="91" grpId="1" animBg="1"/>
      <p:bldP spid="92" grpId="0" animBg="1"/>
      <p:bldP spid="92" grpId="1" animBg="1"/>
      <p:bldP spid="93" grpId="0" animBg="1"/>
      <p:bldP spid="93" grpId="1" animBg="1"/>
      <p:bldP spid="94" grpId="0" animBg="1"/>
      <p:bldP spid="94" grpId="1" animBg="1"/>
      <p:bldP spid="103" grpId="0" animBg="1"/>
      <p:bldP spid="103" grpId="1" animBg="1"/>
      <p:bldP spid="99" grpId="0" animBg="1"/>
      <p:bldP spid="99" grpId="1" animBg="1"/>
      <p:bldP spid="104" grpId="0" animBg="1"/>
      <p:bldP spid="104" grpId="1" animBg="1"/>
      <p:bldP spid="105" grpId="0" animBg="1"/>
      <p:bldP spid="105" grpId="1" animBg="1"/>
      <p:bldP spid="107" grpId="0" animBg="1"/>
      <p:bldP spid="107" grpId="1" animBg="1"/>
      <p:bldP spid="113" grpId="0" animBg="1"/>
      <p:bldP spid="113" grpId="1" animBg="1"/>
      <p:bldP spid="109" grpId="0" animBg="1"/>
      <p:bldP spid="109" grpId="1" animBg="1"/>
      <p:bldP spid="112" grpId="0" animBg="1"/>
      <p:bldP spid="112" grpId="1" animBg="1"/>
      <p:bldP spid="126" grpId="0" animBg="1"/>
      <p:bldP spid="126" grpId="1" animBg="1"/>
      <p:bldP spid="124" grpId="0" animBg="1"/>
      <p:bldP spid="124" grpId="1" animBg="1"/>
      <p:bldP spid="2" grpId="0" animBg="1"/>
      <p:bldP spid="2" grpId="1" animBg="1"/>
      <p:bldP spid="24" grpId="0" animBg="1"/>
      <p:bldP spid="24" grpId="1" animBg="1"/>
      <p:bldP spid="1024" grpId="0" animBg="1"/>
      <p:bldP spid="1024" grpId="1" animBg="1"/>
      <p:bldP spid="10" grpId="0" animBg="1"/>
      <p:bldP spid="10" grpId="1" animBg="1"/>
      <p:bldP spid="29" grpId="0" animBg="1"/>
      <p:bldP spid="29" grpId="1" animBg="1"/>
      <p:bldP spid="31" grpId="0" animBg="1"/>
      <p:bldP spid="31" grpId="1" animBg="1"/>
      <p:bldP spid="5" grpId="0" animBg="1"/>
      <p:bldP spid="5" grpId="1" animBg="1"/>
      <p:bldP spid="12" grpId="0" animBg="1"/>
      <p:bldP spid="12" grpId="1" animBg="1"/>
      <p:bldP spid="13" grpId="0" animBg="1"/>
      <p:bldP spid="13" grpId="1" animBg="1"/>
      <p:bldP spid="14" grpId="0" animBg="1"/>
      <p:bldP spid="14" grpId="1" animBg="1"/>
      <p:bldP spid="20" grpId="0" animBg="1"/>
      <p:bldP spid="20" grpId="1" animBg="1"/>
      <p:bldP spid="19" grpId="0" animBg="1"/>
      <p:bldP spid="19" grpId="1" animBg="1"/>
      <p:bldP spid="18" grpId="0" animBg="1"/>
      <p:bldP spid="18" grpId="1" animBg="1"/>
      <p:bldP spid="16" grpId="0" animBg="1"/>
      <p:bldP spid="16" grpId="1" animBg="1"/>
      <p:bldP spid="15" grpId="0" animBg="1"/>
      <p:bldP spid="15" grpId="1" animBg="1"/>
      <p:bldP spid="33" grpId="0" animBg="1"/>
      <p:bldP spid="33" grpId="1" animBg="1"/>
      <p:bldP spid="28" grpId="0" animBg="1"/>
      <p:bldP spid="28" grpId="1" animBg="1"/>
      <p:bldP spid="26" grpId="0" animBg="1"/>
      <p:bldP spid="26" grpId="1" animBg="1"/>
      <p:bldP spid="25" grpId="0" animBg="1"/>
      <p:bldP spid="25" grpId="1" animBg="1"/>
      <p:bldP spid="37" grpId="0"/>
      <p:bldP spid="37" grpId="1"/>
      <p:bldP spid="38" grpId="0"/>
      <p:bldP spid="38" grpId="1"/>
      <p:bldP spid="39" grpId="0"/>
      <p:bldP spid="39" grpId="1"/>
      <p:bldP spid="36" grpId="0"/>
      <p:bldP spid="36"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90E58EEC-0B9C-083A-246F-DC28546006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2FF72-6E3D-5027-7CFB-D809C3A32460}"/>
              </a:ext>
            </a:extLst>
          </p:cNvPr>
          <p:cNvSpPr>
            <a:spLocks noGrp="1"/>
          </p:cNvSpPr>
          <p:nvPr>
            <p:ph type="title"/>
          </p:nvPr>
        </p:nvSpPr>
        <p:spPr>
          <a:xfrm>
            <a:off x="1004119" y="1839706"/>
            <a:ext cx="10515600" cy="777875"/>
          </a:xfrm>
        </p:spPr>
        <p:txBody>
          <a:bodyPr>
            <a:normAutofit fontScale="90000"/>
          </a:bodyPr>
          <a:lstStyle/>
          <a:p>
            <a:pPr algn="ctr"/>
            <a:r>
              <a:rPr lang="en-US" sz="8000" dirty="0">
                <a:solidFill>
                  <a:schemeClr val="bg1"/>
                </a:solidFill>
                <a:latin typeface="Segoe UI Semibold" panose="020B0702040204020203" pitchFamily="34" charset="0"/>
                <a:cs typeface="Segoe UI Semibold" panose="020B0702040204020203" pitchFamily="34" charset="0"/>
              </a:rPr>
              <a:t>DEMO</a:t>
            </a: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br>
              <a:rPr lang="en-US"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Build an agent with Semantic Kernel</a:t>
            </a:r>
            <a:br>
              <a:rPr lang="en-US" dirty="0">
                <a:solidFill>
                  <a:schemeClr val="bg1"/>
                </a:solidFill>
                <a:latin typeface="Segoe UI Semibold" panose="020B0702040204020203" pitchFamily="34" charset="0"/>
                <a:cs typeface="Segoe UI Semibold" panose="020B0702040204020203" pitchFamily="34" charset="0"/>
              </a:rPr>
            </a:br>
            <a:r>
              <a:rPr lang="en-US" dirty="0">
                <a:solidFill>
                  <a:schemeClr val="bg1"/>
                </a:solidFill>
                <a:latin typeface="Segoe UI Semibold" panose="020B0702040204020203" pitchFamily="34" charset="0"/>
                <a:cs typeface="Segoe UI Semibold" panose="020B0702040204020203" pitchFamily="34" charset="0"/>
              </a:rPr>
              <a:t>https://aka.ms/sk/hacks</a:t>
            </a:r>
          </a:p>
        </p:txBody>
      </p:sp>
    </p:spTree>
    <p:extLst>
      <p:ext uri="{BB962C8B-B14F-4D97-AF65-F5344CB8AC3E}">
        <p14:creationId xmlns:p14="http://schemas.microsoft.com/office/powerpoint/2010/main" val="1428641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91F2C"/>
        </a:solidFill>
        <a:effectLst/>
      </p:bgPr>
    </p:bg>
    <p:spTree>
      <p:nvGrpSpPr>
        <p:cNvPr id="1" name="">
          <a:extLst>
            <a:ext uri="{FF2B5EF4-FFF2-40B4-BE49-F238E27FC236}">
              <a16:creationId xmlns:a16="http://schemas.microsoft.com/office/drawing/2014/main" id="{77398724-AB29-244D-0F74-7F3F095EC70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0FE2C52-5557-287C-C2A4-62AEEF73F976}"/>
              </a:ext>
            </a:extLst>
          </p:cNvPr>
          <p:cNvSpPr>
            <a:spLocks noGrp="1"/>
          </p:cNvSpPr>
          <p:nvPr>
            <p:ph type="title"/>
          </p:nvPr>
        </p:nvSpPr>
        <p:spPr/>
        <p:txBody>
          <a:bodyPr/>
          <a:lstStyle/>
          <a:p>
            <a:endParaRPr lang="en-US"/>
          </a:p>
        </p:txBody>
      </p:sp>
      <p:pic>
        <p:nvPicPr>
          <p:cNvPr id="2" name="SimpleAgent-Python">
            <a:hlinkClick r:id="" action="ppaction://media"/>
            <a:extLst>
              <a:ext uri="{FF2B5EF4-FFF2-40B4-BE49-F238E27FC236}">
                <a16:creationId xmlns:a16="http://schemas.microsoft.com/office/drawing/2014/main" id="{48A21877-D261-271F-E5B5-CD6735F520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175983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ght 16x9">
  <a:themeElements>
    <a:clrScheme name="Microsoft MVP Summit 2025">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4.potx" id="{4908BB59-E0F9-4262-9337-B2D75939F852}" vid="{C1F6406B-B671-42E9-A581-A06DD50715F3}"/>
    </a:ext>
  </a:extLst>
</a:theme>
</file>

<file path=ppt/theme/theme2.xml><?xml version="1.0" encoding="utf-8"?>
<a:theme xmlns:a="http://schemas.openxmlformats.org/drawingml/2006/main" name="Dark 16x9">
  <a:themeElements>
    <a:clrScheme name="Custom 2">
      <a:dk1>
        <a:srgbClr val="000000"/>
      </a:dk1>
      <a:lt1>
        <a:srgbClr val="FFFFFF"/>
      </a:lt1>
      <a:dk2>
        <a:srgbClr val="2A446F"/>
      </a:dk2>
      <a:lt2>
        <a:srgbClr val="E8E6DF"/>
      </a:lt2>
      <a:accent1>
        <a:srgbClr val="0078D4"/>
      </a:accent1>
      <a:accent2>
        <a:srgbClr val="8DE971"/>
      </a:accent2>
      <a:accent3>
        <a:srgbClr val="463668"/>
      </a:accent3>
      <a:accent4>
        <a:srgbClr val="8C8279"/>
      </a:accent4>
      <a:accent5>
        <a:srgbClr val="FFB900"/>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brand template starter - 16x9 v04.potx" id="{4908BB59-E0F9-4262-9337-B2D75939F852}" vid="{D6454D2F-4A81-47D2-9B7E-13FCDC97EE9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2_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_2024_16-9 Event-template.potx  -  Last saved by user" id="{25E4B35E-646D-4F3A-8D0B-C2BDF548142B}" vid="{8A17B14A-69D5-4F26-BC7B-8547BA50C10C}"/>
    </a:ext>
  </a:extLst>
</a:theme>
</file>

<file path=ppt/theme/theme6.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7.xml><?xml version="1.0" encoding="utf-8"?>
<a:theme xmlns:a="http://schemas.openxmlformats.org/drawingml/2006/main" name="MS Ignite 16:9 Template Dark">
  <a:themeElements>
    <a:clrScheme name="Custom 198">
      <a:dk1>
        <a:srgbClr val="091F2C"/>
      </a:dk1>
      <a:lt1>
        <a:srgbClr val="FFFFFF"/>
      </a:lt1>
      <a:dk2>
        <a:srgbClr val="2A446F"/>
      </a:dk2>
      <a:lt2>
        <a:srgbClr val="E8E6DF"/>
      </a:lt2>
      <a:accent1>
        <a:srgbClr val="8661C5"/>
      </a:accent1>
      <a:accent2>
        <a:srgbClr val="8DE971"/>
      </a:accent2>
      <a:accent3>
        <a:srgbClr val="0078D4"/>
      </a:accent3>
      <a:accent4>
        <a:srgbClr val="D7D2CB"/>
      </a:accent4>
      <a:accent5>
        <a:srgbClr val="FFE399"/>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1" id="{8406B339-0CC2-614D-9C1E-0021142F162D}" vid="{ED92CE2B-3255-4B45-BB1E-F5241FAEEB6F}"/>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efc65f9d-e544-4a04-a1bb-6680c11480bf" xsi:nil="true"/>
    <MediaServiceKeyPoints xmlns="e8c27b0e-3212-4c54-97b2-b1152b29d27a" xsi:nil="true"/>
    <lcf76f155ced4ddcb4097134ff3c332f xmlns="e8c27b0e-3212-4c54-97b2-b1152b29d27a">
      <Terms xmlns="http://schemas.microsoft.com/office/infopath/2007/PartnerControls"/>
    </lcf76f155ced4ddcb4097134ff3c332f>
    <SharedWithUsers xmlns="efc65f9d-e544-4a04-a1bb-6680c11480bf">
      <UserInfo>
        <DisplayName/>
        <AccountId xsi:nil="true"/>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70A7EE5375FBF42A3C4BA1E0CBEB79E" ma:contentTypeVersion="21" ma:contentTypeDescription="Create a new document." ma:contentTypeScope="" ma:versionID="3ba0965b2163e4d540ecf32ef69687ea">
  <xsd:schema xmlns:xsd="http://www.w3.org/2001/XMLSchema" xmlns:xs="http://www.w3.org/2001/XMLSchema" xmlns:p="http://schemas.microsoft.com/office/2006/metadata/properties" xmlns:ns1="http://schemas.microsoft.com/sharepoint/v3" xmlns:ns2="e8c27b0e-3212-4c54-97b2-b1152b29d27a" xmlns:ns3="efc65f9d-e544-4a04-a1bb-6680c11480bf" targetNamespace="http://schemas.microsoft.com/office/2006/metadata/properties" ma:root="true" ma:fieldsID="2ebd1a789060a7c73d3eb05d86e0f9dc" ns1:_="" ns2:_="" ns3:_="">
    <xsd:import namespace="http://schemas.microsoft.com/sharepoint/v3"/>
    <xsd:import namespace="e8c27b0e-3212-4c54-97b2-b1152b29d27a"/>
    <xsd:import namespace="efc65f9d-e544-4a04-a1bb-6680c11480b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SearchProperties" minOccurs="0"/>
                <xsd:element ref="ns1:_ip_UnifiedCompliancePolicyProperties" minOccurs="0"/>
                <xsd:element ref="ns1:_ip_UnifiedCompliancePolicyUIAction" minOccurs="0"/>
                <xsd:element ref="ns3:TaxCatchAll" minOccurs="0"/>
                <xsd:element ref="ns2:MediaServiceOCR" minOccurs="0"/>
                <xsd:element ref="ns2:MediaServiceGenerationTime" minOccurs="0"/>
                <xsd:element ref="ns2:MediaServiceEventHashCode" minOccurs="0"/>
                <xsd:element ref="ns2:lcf76f155ced4ddcb4097134ff3c332f" minOccurs="0"/>
                <xsd:element ref="ns2:MediaServiceObjectDetectorVersion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Unified Compliance Policy Properties" ma:hidden="true" ma:internalName="_ip_UnifiedCompliancePolicyProperties">
      <xsd:simpleType>
        <xsd:restriction base="dms:Note"/>
      </xsd:simpleType>
    </xsd:element>
    <xsd:element name="_ip_UnifiedCompliancePolicyUIAction" ma:index="1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8c27b0e-3212-4c54-97b2-b1152b29d27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SearchProperties" ma:index="16" nillable="true" ma:displayName="MediaServiceSearchProperties" ma:hidden="true" ma:internalName="MediaServiceSearchProperties" ma:readOnly="true">
      <xsd:simpleType>
        <xsd:restriction base="dms:Note"/>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GenerationTime" ma:index="21" nillable="true" ma:displayName="MediaServiceGenerationTime" ma:hidden="true" ma:internalName="MediaServiceGenerationTime" ma:readOnly="true">
      <xsd:simpleType>
        <xsd:restriction base="dms:Text"/>
      </xsd:simpleType>
    </xsd:element>
    <xsd:element name="MediaServiceEventHashCode" ma:index="22" nillable="true" ma:displayName="MediaServiceEventHashCode" ma:hidden="true" ma:internalName="MediaServiceEventHashCode" ma:readOnly="true">
      <xsd:simpleType>
        <xsd:restriction base="dms:Text"/>
      </xsd:simpleType>
    </xsd:element>
    <xsd:element name="lcf76f155ced4ddcb4097134ff3c332f" ma:index="24"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hidden="true" ma:indexed="true" ma:internalName="MediaServiceObjectDetectorVersions" ma:readOnly="true">
      <xsd:simpleType>
        <xsd:restriction base="dms:Text"/>
      </xsd:simpleType>
    </xsd:element>
    <xsd:element name="MediaServiceBillingMetadata" ma:index="26"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fc65f9d-e544-4a04-a1bb-6680c11480b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9" nillable="true" ma:displayName="Taxonomy Catch All Column" ma:hidden="true" ma:list="{f6b670d5-a7c5-4c1d-a0ed-d2de316e50fe}" ma:internalName="TaxCatchAll" ma:showField="CatchAllData" ma:web="efc65f9d-e544-4a04-a1bb-6680c11480b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efc65f9d-e544-4a04-a1bb-6680c11480bf"/>
    <ds:schemaRef ds:uri="http://www.w3.org/XML/1998/namespace"/>
    <ds:schemaRef ds:uri="http://purl.org/dc/elements/1.1/"/>
    <ds:schemaRef ds:uri="http://schemas.microsoft.com/office/2006/documentManagement/types"/>
    <ds:schemaRef ds:uri="e8c27b0e-3212-4c54-97b2-b1152b29d27a"/>
    <ds:schemaRef ds:uri="http://purl.org/dc/terms/"/>
    <ds:schemaRef ds:uri="http://schemas.openxmlformats.org/package/2006/metadata/core-properties"/>
    <ds:schemaRef ds:uri="http://schemas.microsoft.com/office/2006/metadata/properties"/>
    <ds:schemaRef ds:uri="http://schemas.microsoft.com/office/infopath/2007/PartnerControls"/>
    <ds:schemaRef ds:uri="http://schemas.microsoft.com/sharepoint/v3"/>
    <ds:schemaRef ds:uri="http://purl.org/dc/dcmitype/"/>
  </ds:schemaRefs>
</ds:datastoreItem>
</file>

<file path=customXml/itemProps2.xml><?xml version="1.0" encoding="utf-8"?>
<ds:datastoreItem xmlns:ds="http://schemas.openxmlformats.org/officeDocument/2006/customXml" ds:itemID="{C2813029-0166-416F-8C7B-FEF238C4782B}">
  <ds:schemaRefs>
    <ds:schemaRef ds:uri="e8c27b0e-3212-4c54-97b2-b1152b29d27a"/>
    <ds:schemaRef ds:uri="efc65f9d-e544-4a04-a1bb-6680c11480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16x9</Template>
  <TotalTime>11456</TotalTime>
  <Words>970</Words>
  <Application>Microsoft Office PowerPoint</Application>
  <PresentationFormat>Widescreen</PresentationFormat>
  <Paragraphs>267</Paragraphs>
  <Slides>24</Slides>
  <Notes>22</Notes>
  <HiddenSlides>0</HiddenSlides>
  <MMClips>3</MMClips>
  <ScaleCrop>false</ScaleCrop>
  <HeadingPairs>
    <vt:vector size="6" baseType="variant">
      <vt:variant>
        <vt:lpstr>Fonts Used</vt:lpstr>
      </vt:variant>
      <vt:variant>
        <vt:i4>16</vt:i4>
      </vt:variant>
      <vt:variant>
        <vt:lpstr>Theme</vt:lpstr>
      </vt:variant>
      <vt:variant>
        <vt:i4>7</vt:i4>
      </vt:variant>
      <vt:variant>
        <vt:lpstr>Slide Titles</vt:lpstr>
      </vt:variant>
      <vt:variant>
        <vt:i4>24</vt:i4>
      </vt:variant>
    </vt:vector>
  </HeadingPairs>
  <TitlesOfParts>
    <vt:vector size="47" baseType="lpstr">
      <vt:lpstr>Aptos</vt:lpstr>
      <vt:lpstr>Aptos Display</vt:lpstr>
      <vt:lpstr>Arial</vt:lpstr>
      <vt:lpstr>Bierstadt</vt:lpstr>
      <vt:lpstr>Calibri</vt:lpstr>
      <vt:lpstr>Consolas</vt:lpstr>
      <vt:lpstr>Segoe Pro Semibold</vt:lpstr>
      <vt:lpstr>Segoe Sans Display Semibold</vt:lpstr>
      <vt:lpstr>Segoe Sans Text</vt:lpstr>
      <vt:lpstr>Segoe Sans Text Semibold</vt:lpstr>
      <vt:lpstr>Segoe UI</vt:lpstr>
      <vt:lpstr>Segoe UI Light</vt:lpstr>
      <vt:lpstr>Segoe UI Semibold</vt:lpstr>
      <vt:lpstr>Segoe UI Semibold (Headings)</vt:lpstr>
      <vt:lpstr>Segoe UI Semilight</vt:lpstr>
      <vt:lpstr>Wingdings</vt:lpstr>
      <vt:lpstr>Light 16x9</vt:lpstr>
      <vt:lpstr>Dark 16x9</vt:lpstr>
      <vt:lpstr>Office Theme</vt:lpstr>
      <vt:lpstr>1_office theme</vt:lpstr>
      <vt:lpstr>2_MS Ignite 16:9 Template Dark</vt:lpstr>
      <vt:lpstr>Azure 2023 Template</vt:lpstr>
      <vt:lpstr>MS Ignite 16:9 Template Dark</vt:lpstr>
      <vt:lpstr>PowerPoint Presentation</vt:lpstr>
      <vt:lpstr>PowerPoint Presentation</vt:lpstr>
      <vt:lpstr>Semantic Kernel is lightweight, open-source, production-ready, orchestration middleware that lets you easily add AI to your apps.</vt:lpstr>
      <vt:lpstr>PowerPoint Presentation</vt:lpstr>
      <vt:lpstr>Semantic Kernel AI and Agent Orchestration</vt:lpstr>
      <vt:lpstr>Agentic AI</vt:lpstr>
      <vt:lpstr>PowerPoint Presentation</vt:lpstr>
      <vt:lpstr>DEMO   Build an agent with Semantic Kernel https://aka.ms/sk/hacks</vt:lpstr>
      <vt:lpstr>PowerPoint Presentation</vt:lpstr>
      <vt:lpstr>Spectrum of Agentic Solutions</vt:lpstr>
      <vt:lpstr>Agents are becoming more capable</vt:lpstr>
      <vt:lpstr>When should I use multi-agents over a single agent?</vt:lpstr>
      <vt:lpstr>DEMO   Build a multi-agent system with Semantic Kernel https://aka.ms/sk/hacks</vt:lpstr>
      <vt:lpstr>PowerPoint Presentation</vt:lpstr>
      <vt:lpstr>PowerPoint Presentation</vt:lpstr>
      <vt:lpstr>Magentic One</vt:lpstr>
      <vt:lpstr>Magentic One</vt:lpstr>
      <vt:lpstr>DEMO   Magentic One with Semantic Kernel https://aka.ms/sk/hacks</vt:lpstr>
      <vt:lpstr>PowerPoint Presentation</vt:lpstr>
      <vt:lpstr>Deep Research Multi-agent Process</vt:lpstr>
      <vt:lpstr>DEMO   Realtime Audio https://aka.ms/sk/hacks</vt:lpstr>
      <vt:lpstr>What’s Next?</vt:lpstr>
      <vt:lpstr>What’s Next?</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Guidance</dc:title>
  <dc:subject>&lt;Event name&gt;</dc:subject>
  <dc:creator>Mel Campbell</dc:creator>
  <cp:keywords/>
  <dc:description/>
  <cp:lastModifiedBy>Shawn Henry</cp:lastModifiedBy>
  <cp:revision>4</cp:revision>
  <cp:lastPrinted>2023-02-15T20:48:24Z</cp:lastPrinted>
  <dcterms:created xsi:type="dcterms:W3CDTF">2024-12-20T19:09:40Z</dcterms:created>
  <dcterms:modified xsi:type="dcterms:W3CDTF">2025-04-10T18:09:04Z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0x010100D70A7EE5375FBF42A3C4BA1E0CBEB79E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j7ed6b1749d644c580569ee38d7710d7">
    <vt:lpwstr/>
  </property>
  <property fmtid="{D5CDD505-2E9C-101B-9397-08002B2CF9AE}" pid="19" name="e93e2550f0ac4199ae3cf1406d72085e">
    <vt:lpwstr/>
  </property>
  <property fmtid="{D5CDD505-2E9C-101B-9397-08002B2CF9AE}" pid="20" name="o92d4232daec467abb08246282070aa9">
    <vt:lpwstr/>
  </property>
  <property fmtid="{D5CDD505-2E9C-101B-9397-08002B2CF9AE}" pid="21" name="bc8cca776fa8455c8c00307ee3c527ad">
    <vt:lpwstr/>
  </property>
  <property fmtid="{D5CDD505-2E9C-101B-9397-08002B2CF9AE}" pid="22" name="_dlc_DocIdItemGuid">
    <vt:lpwstr>4230617f-e31b-4f22-8a5a-7761a22ded76</vt:lpwstr>
  </property>
  <property fmtid="{D5CDD505-2E9C-101B-9397-08002B2CF9AE}" pid="23" name="o1dbacbd0e564fc293d11b6c4775302e">
    <vt:lpwstr/>
  </property>
  <property fmtid="{D5CDD505-2E9C-101B-9397-08002B2CF9AE}" pid="24" name="MediaServiceImageTags">
    <vt:lpwstr/>
  </property>
  <property fmtid="{D5CDD505-2E9C-101B-9397-08002B2CF9AE}" pid="25" name="epPlatforms">
    <vt:lpwstr/>
  </property>
  <property fmtid="{D5CDD505-2E9C-101B-9397-08002B2CF9AE}" pid="26" name="xd_ProgID">
    <vt:lpwstr/>
  </property>
  <property fmtid="{D5CDD505-2E9C-101B-9397-08002B2CF9AE}" pid="27" name="ComplianceAssetId">
    <vt:lpwstr/>
  </property>
  <property fmtid="{D5CDD505-2E9C-101B-9397-08002B2CF9AE}" pid="28" name="TemplateUrl">
    <vt:lpwstr/>
  </property>
  <property fmtid="{D5CDD505-2E9C-101B-9397-08002B2CF9AE}" pid="29" name="_ExtendedDescription">
    <vt:lpwstr/>
  </property>
  <property fmtid="{D5CDD505-2E9C-101B-9397-08002B2CF9AE}" pid="30" name="xd_Signature">
    <vt:lpwstr/>
  </property>
  <property fmtid="{D5CDD505-2E9C-101B-9397-08002B2CF9AE}" pid="31" name="TriggerFlowInfo">
    <vt:lpwstr/>
  </property>
  <property fmtid="{D5CDD505-2E9C-101B-9397-08002B2CF9AE}" pid="32" name="Order">
    <vt:lpwstr>1228000.00000000</vt:lpwstr>
  </property>
</Properties>
</file>